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notesSlides/notesSlide30.xml" ContentType="application/vnd.openxmlformats-officedocument.presentationml.notesSlide+xml"/>
  <Default Extension="bin" ContentType="application/vnd.openxmlformats-officedocument.presentationml.printerSettings"/>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theme/theme5.xml" ContentType="application/vnd.openxmlformats-officedocument.theme+xml"/>
  <Override PartName="/ppt/slides/slide11.xml" ContentType="application/vnd.openxmlformats-officedocument.presentationml.slide+xml"/>
  <Override PartName="/ppt/slideMasters/slideMaster3.xml" ContentType="application/vnd.openxmlformats-officedocument.presentationml.slideMaster+xml"/>
  <Override PartName="/ppt/notesSlides/notesSlide41.xml" ContentType="application/vnd.openxmlformats-officedocument.presentationml.notesSlide+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notesSlides/notesSlide35.xml" ContentType="application/vnd.openxmlformats-officedocument.presentationml.notes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Masters/slideMaster4.xml" ContentType="application/vnd.openxmlformats-officedocument.presentationml.slideMaster+xml"/>
  <Override PartName="/ppt/slides/slide28.xml" ContentType="application/vnd.openxmlformats-officedocument.presentationml.slide+xml"/>
  <Override PartName="/ppt/theme/theme6.xml" ContentType="application/vnd.openxmlformats-officedocument.theme+xml"/>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42.xml" ContentType="application/vnd.openxmlformats-officedocument.presentationml.notesSlide+xml"/>
  <Override PartName="/ppt/notesSlides/notesSlide9.xml" ContentType="application/vnd.openxmlformats-officedocument.presentationml.notesSlide+xml"/>
  <Override PartName="/ppt/slideLayouts/slideLayout15.xml" ContentType="application/vnd.openxmlformats-officedocument.presentationml.slideLayout+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Masters/slideMaster5.xml" ContentType="application/vnd.openxmlformats-officedocument.presentationml.slideMaster+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ppt/notesSlides/notesSlide43.xml" ContentType="application/vnd.openxmlformats-officedocument.presentationml.notes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theme/theme4.xml" ContentType="application/vnd.openxmlformats-officedocument.theme+xml"/>
  <Override PartName="/ppt/slides/slide10.xml" ContentType="application/vnd.openxmlformats-officedocument.presentationml.slide+xml"/>
  <Override PartName="/ppt/notesSlides/notesSlide40.xml" ContentType="application/vnd.openxmlformats-officedocument.presentationml.notesSlide+xml"/>
  <Override PartName="/ppt/slideLayouts/slideLayout13.xml" ContentType="application/vnd.openxmlformats-officedocument.presentationml.slideLayout+xml"/>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 id="2147483664" r:id="rId4"/>
    <p:sldMasterId id="2147483666" r:id="rId5"/>
  </p:sldMasterIdLst>
  <p:notesMasterIdLst>
    <p:notesMasterId r:id="rId50"/>
  </p:notesMasterIdLst>
  <p:sldIdLst>
    <p:sldId id="481" r:id="rId6"/>
    <p:sldId id="482" r:id="rId7"/>
    <p:sldId id="485" r:id="rId8"/>
    <p:sldId id="486" r:id="rId9"/>
    <p:sldId id="487" r:id="rId10"/>
    <p:sldId id="491" r:id="rId11"/>
    <p:sldId id="489" r:id="rId12"/>
    <p:sldId id="490" r:id="rId13"/>
    <p:sldId id="502" r:id="rId14"/>
    <p:sldId id="503" r:id="rId15"/>
    <p:sldId id="508" r:id="rId16"/>
    <p:sldId id="509" r:id="rId17"/>
    <p:sldId id="510" r:id="rId18"/>
    <p:sldId id="492" r:id="rId19"/>
    <p:sldId id="493" r:id="rId20"/>
    <p:sldId id="494" r:id="rId21"/>
    <p:sldId id="495" r:id="rId22"/>
    <p:sldId id="496" r:id="rId23"/>
    <p:sldId id="497" r:id="rId24"/>
    <p:sldId id="498" r:id="rId25"/>
    <p:sldId id="499" r:id="rId26"/>
    <p:sldId id="500" r:id="rId27"/>
    <p:sldId id="501" r:id="rId28"/>
    <p:sldId id="511" r:id="rId29"/>
    <p:sldId id="512" r:id="rId30"/>
    <p:sldId id="513" r:id="rId31"/>
    <p:sldId id="514" r:id="rId32"/>
    <p:sldId id="515" r:id="rId33"/>
    <p:sldId id="516" r:id="rId34"/>
    <p:sldId id="517" r:id="rId35"/>
    <p:sldId id="518" r:id="rId36"/>
    <p:sldId id="519" r:id="rId37"/>
    <p:sldId id="520" r:id="rId38"/>
    <p:sldId id="521" r:id="rId39"/>
    <p:sldId id="522" r:id="rId40"/>
    <p:sldId id="523" r:id="rId41"/>
    <p:sldId id="524" r:id="rId42"/>
    <p:sldId id="525" r:id="rId43"/>
    <p:sldId id="526" r:id="rId44"/>
    <p:sldId id="527" r:id="rId45"/>
    <p:sldId id="528" r:id="rId46"/>
    <p:sldId id="529" r:id="rId47"/>
    <p:sldId id="530" r:id="rId48"/>
    <p:sldId id="369" r:id="rId49"/>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1CA4D-4A4B-164D-98C6-74213FCD9C84}" type="slidenum">
              <a:rPr lang="en-US">
                <a:solidFill>
                  <a:prstClr val="black"/>
                </a:solidFill>
              </a:rPr>
              <a:pPr/>
              <a:t>10</a:t>
            </a:fld>
            <a:endParaRPr lang="en-US">
              <a:solidFill>
                <a:prstClr val="black"/>
              </a:solidFill>
            </a:endParaRPr>
          </a:p>
        </p:txBody>
      </p:sp>
      <p:sp>
        <p:nvSpPr>
          <p:cNvPr id="912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2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A07BB0-345A-6447-9055-380B7ADB2D12}" type="slidenum">
              <a:rPr lang="en-US">
                <a:solidFill>
                  <a:prstClr val="black"/>
                </a:solidFill>
              </a:rPr>
              <a:pPr/>
              <a:t>11</a:t>
            </a:fld>
            <a:endParaRPr lang="en-US">
              <a:solidFill>
                <a:prstClr val="black"/>
              </a:solidFill>
            </a:endParaRPr>
          </a:p>
        </p:txBody>
      </p:sp>
      <p:sp>
        <p:nvSpPr>
          <p:cNvPr id="9369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69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348B97-3C70-7941-9A90-FE320AD22D48}" type="slidenum">
              <a:rPr lang="en-US">
                <a:solidFill>
                  <a:prstClr val="black"/>
                </a:solidFill>
              </a:rPr>
              <a:pPr/>
              <a:t>12</a:t>
            </a:fld>
            <a:endParaRPr lang="en-US">
              <a:solidFill>
                <a:prstClr val="black"/>
              </a:solidFill>
            </a:endParaRPr>
          </a:p>
        </p:txBody>
      </p:sp>
      <p:sp>
        <p:nvSpPr>
          <p:cNvPr id="9553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53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A2E3A-920A-1245-A32A-1824A6568FD8}" type="slidenum">
              <a:rPr lang="en-US">
                <a:solidFill>
                  <a:prstClr val="black"/>
                </a:solidFill>
              </a:rPr>
              <a:pPr/>
              <a:t>13</a:t>
            </a:fld>
            <a:endParaRPr lang="en-US">
              <a:solidFill>
                <a:prstClr val="black"/>
              </a:solidFill>
            </a:endParaRPr>
          </a:p>
        </p:txBody>
      </p:sp>
      <p:sp>
        <p:nvSpPr>
          <p:cNvPr id="957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7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D3D902-5B8A-BB44-96E8-EF5A82F03E02}" type="slidenum">
              <a:rPr lang="en-US">
                <a:solidFill>
                  <a:prstClr val="black"/>
                </a:solidFill>
              </a:rPr>
              <a:pPr/>
              <a:t>14</a:t>
            </a:fld>
            <a:endParaRPr lang="en-US">
              <a:solidFill>
                <a:prstClr val="black"/>
              </a:solidFill>
            </a:endParaRPr>
          </a:p>
        </p:txBody>
      </p:sp>
      <p:sp>
        <p:nvSpPr>
          <p:cNvPr id="912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2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BF4C36-3816-554B-9628-6E011EE51729}" type="slidenum">
              <a:rPr lang="en-US">
                <a:solidFill>
                  <a:prstClr val="black"/>
                </a:solidFill>
              </a:rPr>
              <a:pPr/>
              <a:t>15</a:t>
            </a:fld>
            <a:endParaRPr lang="en-US">
              <a:solidFill>
                <a:prstClr val="black"/>
              </a:solidFill>
            </a:endParaRPr>
          </a:p>
        </p:txBody>
      </p:sp>
      <p:sp>
        <p:nvSpPr>
          <p:cNvPr id="914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4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A8EA25-C760-0242-AB28-17BD1995E1A5}" type="slidenum">
              <a:rPr lang="en-US">
                <a:solidFill>
                  <a:prstClr val="black"/>
                </a:solidFill>
              </a:rPr>
              <a:pPr/>
              <a:t>16</a:t>
            </a:fld>
            <a:endParaRPr lang="en-US">
              <a:solidFill>
                <a:prstClr val="black"/>
              </a:solidFill>
            </a:endParaRPr>
          </a:p>
        </p:txBody>
      </p:sp>
      <p:sp>
        <p:nvSpPr>
          <p:cNvPr id="9164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6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A8EA25-C760-0242-AB28-17BD1995E1A5}" type="slidenum">
              <a:rPr lang="en-US">
                <a:solidFill>
                  <a:prstClr val="black"/>
                </a:solidFill>
              </a:rPr>
              <a:pPr/>
              <a:t>17</a:t>
            </a:fld>
            <a:endParaRPr lang="en-US">
              <a:solidFill>
                <a:prstClr val="black"/>
              </a:solidFill>
            </a:endParaRPr>
          </a:p>
        </p:txBody>
      </p:sp>
      <p:sp>
        <p:nvSpPr>
          <p:cNvPr id="9164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6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912B0-E543-3F4F-B17A-FFDAB6FF0347}" type="slidenum">
              <a:rPr lang="en-US">
                <a:solidFill>
                  <a:prstClr val="black"/>
                </a:solidFill>
              </a:rPr>
              <a:pPr/>
              <a:t>18</a:t>
            </a:fld>
            <a:endParaRPr lang="en-US">
              <a:solidFill>
                <a:prstClr val="black"/>
              </a:solidFill>
            </a:endParaRPr>
          </a:p>
        </p:txBody>
      </p:sp>
      <p:sp>
        <p:nvSpPr>
          <p:cNvPr id="918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8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098889-BB10-7947-86B4-D3B5BD89F4A8}" type="slidenum">
              <a:rPr lang="en-US">
                <a:solidFill>
                  <a:prstClr val="black"/>
                </a:solidFill>
              </a:rPr>
              <a:pPr/>
              <a:t>19</a:t>
            </a:fld>
            <a:endParaRPr lang="en-US">
              <a:solidFill>
                <a:prstClr val="black"/>
              </a:solidFill>
            </a:endParaRPr>
          </a:p>
        </p:txBody>
      </p:sp>
      <p:sp>
        <p:nvSpPr>
          <p:cNvPr id="920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0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71ABE1-E27E-DF44-A909-2F309401B55A}" type="slidenum">
              <a:rPr lang="en-US">
                <a:solidFill>
                  <a:prstClr val="black"/>
                </a:solidFill>
              </a:rPr>
              <a:pPr/>
              <a:t>2</a:t>
            </a:fld>
            <a:endParaRPr lang="en-US">
              <a:solidFill>
                <a:prstClr val="black"/>
              </a:solidFill>
            </a:endParaRPr>
          </a:p>
        </p:txBody>
      </p:sp>
      <p:sp>
        <p:nvSpPr>
          <p:cNvPr id="8898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98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FCFC9-9DAD-D14E-A864-92B6DC7D5E79}" type="slidenum">
              <a:rPr lang="en-US">
                <a:solidFill>
                  <a:prstClr val="black"/>
                </a:solidFill>
              </a:rPr>
              <a:pPr/>
              <a:t>20</a:t>
            </a:fld>
            <a:endParaRPr lang="en-US">
              <a:solidFill>
                <a:prstClr val="black"/>
              </a:solidFill>
            </a:endParaRPr>
          </a:p>
        </p:txBody>
      </p:sp>
      <p:sp>
        <p:nvSpPr>
          <p:cNvPr id="9226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26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CA14C-68A2-BB4A-8D99-F6BFD49AE0B7}" type="slidenum">
              <a:rPr lang="en-US">
                <a:solidFill>
                  <a:prstClr val="black"/>
                </a:solidFill>
              </a:rPr>
              <a:pPr/>
              <a:t>21</a:t>
            </a:fld>
            <a:endParaRPr lang="en-US">
              <a:solidFill>
                <a:prstClr val="black"/>
              </a:solidFill>
            </a:endParaRPr>
          </a:p>
        </p:txBody>
      </p:sp>
      <p:sp>
        <p:nvSpPr>
          <p:cNvPr id="9246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46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A3EC39-A964-404A-9292-225772B1B90A}" type="slidenum">
              <a:rPr lang="en-US">
                <a:solidFill>
                  <a:prstClr val="black"/>
                </a:solidFill>
              </a:rPr>
              <a:pPr/>
              <a:t>22</a:t>
            </a:fld>
            <a:endParaRPr lang="en-US">
              <a:solidFill>
                <a:prstClr val="black"/>
              </a:solidFill>
            </a:endParaRPr>
          </a:p>
        </p:txBody>
      </p:sp>
      <p:sp>
        <p:nvSpPr>
          <p:cNvPr id="9267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67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C19A7E-180B-634B-AF30-17B8D6C20E82}" type="slidenum">
              <a:rPr lang="en-US">
                <a:solidFill>
                  <a:prstClr val="black"/>
                </a:solidFill>
              </a:rPr>
              <a:pPr/>
              <a:t>23</a:t>
            </a:fld>
            <a:endParaRPr lang="en-US">
              <a:solidFill>
                <a:prstClr val="black"/>
              </a:solidFill>
            </a:endParaRPr>
          </a:p>
        </p:txBody>
      </p:sp>
      <p:sp>
        <p:nvSpPr>
          <p:cNvPr id="9287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87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9B2F25-EDC7-5D4F-AA27-3E34299BA9EC}" type="slidenum">
              <a:rPr lang="en-US">
                <a:solidFill>
                  <a:prstClr val="black"/>
                </a:solidFill>
              </a:rPr>
              <a:pPr/>
              <a:t>24</a:t>
            </a:fld>
            <a:endParaRPr lang="en-US">
              <a:solidFill>
                <a:prstClr val="black"/>
              </a:solidFill>
            </a:endParaRPr>
          </a:p>
        </p:txBody>
      </p:sp>
      <p:sp>
        <p:nvSpPr>
          <p:cNvPr id="9431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31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8CE102-C90B-794D-917A-CA7E3EFB7961}" type="slidenum">
              <a:rPr lang="en-US">
                <a:solidFill>
                  <a:prstClr val="black"/>
                </a:solidFill>
              </a:rPr>
              <a:pPr/>
              <a:t>25</a:t>
            </a:fld>
            <a:endParaRPr lang="en-US">
              <a:solidFill>
                <a:prstClr val="black"/>
              </a:solidFill>
            </a:endParaRPr>
          </a:p>
        </p:txBody>
      </p:sp>
      <p:sp>
        <p:nvSpPr>
          <p:cNvPr id="9390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90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106E35-F777-1845-B592-56FEA9F4A0BA}" type="slidenum">
              <a:rPr lang="en-US">
                <a:solidFill>
                  <a:prstClr val="black"/>
                </a:solidFill>
              </a:rPr>
              <a:pPr/>
              <a:t>26</a:t>
            </a:fld>
            <a:endParaRPr lang="en-US">
              <a:solidFill>
                <a:prstClr val="black"/>
              </a:solidFill>
            </a:endParaRPr>
          </a:p>
        </p:txBody>
      </p:sp>
      <p:sp>
        <p:nvSpPr>
          <p:cNvPr id="9512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12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2415E-4B3A-7647-A9D0-21D041594B7B}" type="slidenum">
              <a:rPr lang="en-US">
                <a:solidFill>
                  <a:prstClr val="black"/>
                </a:solidFill>
              </a:rPr>
              <a:pPr/>
              <a:t>27</a:t>
            </a:fld>
            <a:endParaRPr lang="en-US">
              <a:solidFill>
                <a:prstClr val="black"/>
              </a:solidFill>
            </a:endParaRPr>
          </a:p>
        </p:txBody>
      </p:sp>
      <p:sp>
        <p:nvSpPr>
          <p:cNvPr id="9451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51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254E95-4E14-D442-8F71-5930B0CCFC07}" type="slidenum">
              <a:rPr lang="en-US">
                <a:solidFill>
                  <a:prstClr val="black"/>
                </a:solidFill>
              </a:rPr>
              <a:pPr/>
              <a:t>28</a:t>
            </a:fld>
            <a:endParaRPr lang="en-US">
              <a:solidFill>
                <a:prstClr val="black"/>
              </a:solidFill>
            </a:endParaRPr>
          </a:p>
        </p:txBody>
      </p:sp>
      <p:sp>
        <p:nvSpPr>
          <p:cNvPr id="982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2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18412-579B-A647-AA60-83D0CA9F7A98}" type="slidenum">
              <a:rPr lang="en-US">
                <a:solidFill>
                  <a:prstClr val="black"/>
                </a:solidFill>
              </a:rPr>
              <a:pPr/>
              <a:t>29</a:t>
            </a:fld>
            <a:endParaRPr lang="en-US">
              <a:solidFill>
                <a:prstClr val="black"/>
              </a:solidFill>
            </a:endParaRPr>
          </a:p>
        </p:txBody>
      </p:sp>
      <p:sp>
        <p:nvSpPr>
          <p:cNvPr id="9635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63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8D6759-F19C-4F46-852E-48B137E58A5E}" type="slidenum">
              <a:rPr lang="en-US">
                <a:solidFill>
                  <a:prstClr val="black"/>
                </a:solidFill>
              </a:rPr>
              <a:pPr/>
              <a:t>3</a:t>
            </a:fld>
            <a:endParaRPr lang="en-US">
              <a:solidFill>
                <a:prstClr val="black"/>
              </a:solidFill>
            </a:endParaRPr>
          </a:p>
        </p:txBody>
      </p:sp>
      <p:sp>
        <p:nvSpPr>
          <p:cNvPr id="893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3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1D825-05D8-EE44-B000-05BF9A51BAB6}" type="slidenum">
              <a:rPr lang="en-US">
                <a:solidFill>
                  <a:prstClr val="black"/>
                </a:solidFill>
              </a:rPr>
              <a:pPr/>
              <a:t>30</a:t>
            </a:fld>
            <a:endParaRPr lang="en-US">
              <a:solidFill>
                <a:prstClr val="black"/>
              </a:solidFill>
            </a:endParaRPr>
          </a:p>
        </p:txBody>
      </p:sp>
      <p:sp>
        <p:nvSpPr>
          <p:cNvPr id="9349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49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382E2-5F90-4D4E-932C-D5BDA471B8B4}" type="slidenum">
              <a:rPr lang="en-US">
                <a:solidFill>
                  <a:prstClr val="black"/>
                </a:solidFill>
              </a:rPr>
              <a:pPr/>
              <a:t>31</a:t>
            </a:fld>
            <a:endParaRPr lang="en-US">
              <a:solidFill>
                <a:prstClr val="black"/>
              </a:solidFill>
            </a:endParaRP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9C8FC2-9CCC-4647-B2A7-52DB2888AF37}" type="slidenum">
              <a:rPr lang="en-US">
                <a:solidFill>
                  <a:prstClr val="black"/>
                </a:solidFill>
              </a:rPr>
              <a:pPr/>
              <a:t>32</a:t>
            </a:fld>
            <a:endParaRPr lang="en-US">
              <a:solidFill>
                <a:prstClr val="black"/>
              </a:solidFill>
            </a:endParaRPr>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EC97E-A16C-F342-978D-07BC4EBB6670}" type="slidenum">
              <a:rPr lang="en-US">
                <a:solidFill>
                  <a:prstClr val="black"/>
                </a:solidFill>
              </a:rPr>
              <a:pPr/>
              <a:t>33</a:t>
            </a:fld>
            <a:endParaRPr lang="en-US">
              <a:solidFill>
                <a:prstClr val="black"/>
              </a:solidFill>
            </a:endParaRPr>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127179-39BE-C647-AB42-E8A90FC32979}" type="slidenum">
              <a:rPr lang="en-US">
                <a:solidFill>
                  <a:prstClr val="black"/>
                </a:solidFill>
              </a:rPr>
              <a:pPr/>
              <a:t>34</a:t>
            </a:fld>
            <a:endParaRPr lang="en-US">
              <a:solidFill>
                <a:prstClr val="black"/>
              </a:solidFill>
            </a:endParaRPr>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59CCA-FD3E-5A45-A575-5FFC69F6106E}" type="slidenum">
              <a:rPr lang="en-US">
                <a:solidFill>
                  <a:prstClr val="black"/>
                </a:solidFill>
              </a:rPr>
              <a:pPr/>
              <a:t>35</a:t>
            </a:fld>
            <a:endParaRPr lang="en-US">
              <a:solidFill>
                <a:prstClr val="black"/>
              </a:solidFill>
            </a:endParaRPr>
          </a:p>
        </p:txBody>
      </p:sp>
      <p:sp>
        <p:nvSpPr>
          <p:cNvPr id="9472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72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814E4B-9816-D142-A834-184273BA85CC}" type="slidenum">
              <a:rPr lang="en-US">
                <a:solidFill>
                  <a:prstClr val="black"/>
                </a:solidFill>
              </a:rPr>
              <a:pPr/>
              <a:t>36</a:t>
            </a:fld>
            <a:endParaRPr lang="en-US">
              <a:solidFill>
                <a:prstClr val="black"/>
              </a:solidFill>
            </a:endParaRPr>
          </a:p>
        </p:txBody>
      </p:sp>
      <p:sp>
        <p:nvSpPr>
          <p:cNvPr id="9164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6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8C95-3192-6E4B-ACAA-1E78531EC234}" type="slidenum">
              <a:rPr lang="en-US">
                <a:solidFill>
                  <a:prstClr val="black"/>
                </a:solidFill>
              </a:rPr>
              <a:pPr/>
              <a:t>37</a:t>
            </a:fld>
            <a:endParaRPr lang="en-US">
              <a:solidFill>
                <a:prstClr val="black"/>
              </a:solidFill>
            </a:endParaRPr>
          </a:p>
        </p:txBody>
      </p:sp>
      <p:sp>
        <p:nvSpPr>
          <p:cNvPr id="918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8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DAD682-D6BF-7449-95ED-24BA7C429F46}" type="slidenum">
              <a:rPr lang="en-US">
                <a:solidFill>
                  <a:prstClr val="black"/>
                </a:solidFill>
              </a:rPr>
              <a:pPr/>
              <a:t>38</a:t>
            </a:fld>
            <a:endParaRPr lang="en-US">
              <a:solidFill>
                <a:prstClr val="black"/>
              </a:solidFill>
            </a:endParaRPr>
          </a:p>
        </p:txBody>
      </p:sp>
      <p:sp>
        <p:nvSpPr>
          <p:cNvPr id="920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0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266CA8-6E72-7641-9727-5C50C739B1A0}" type="slidenum">
              <a:rPr lang="en-US">
                <a:solidFill>
                  <a:prstClr val="black"/>
                </a:solidFill>
              </a:rPr>
              <a:pPr/>
              <a:t>39</a:t>
            </a:fld>
            <a:endParaRPr lang="en-US">
              <a:solidFill>
                <a:prstClr val="black"/>
              </a:solidFill>
            </a:endParaRPr>
          </a:p>
        </p:txBody>
      </p:sp>
      <p:sp>
        <p:nvSpPr>
          <p:cNvPr id="9226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26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49EDD1-D6AF-FD48-94EC-FA8F6BF53886}" type="slidenum">
              <a:rPr lang="en-US">
                <a:solidFill>
                  <a:prstClr val="black"/>
                </a:solidFill>
              </a:rPr>
              <a:pPr/>
              <a:t>4</a:t>
            </a:fld>
            <a:endParaRPr lang="en-US">
              <a:solidFill>
                <a:prstClr val="black"/>
              </a:solidFill>
            </a:endParaRPr>
          </a:p>
        </p:txBody>
      </p:sp>
      <p:sp>
        <p:nvSpPr>
          <p:cNvPr id="898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8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DD1FBB-AE70-964C-9D25-1D4DDBD7B3A4}" type="slidenum">
              <a:rPr lang="en-US">
                <a:solidFill>
                  <a:prstClr val="black"/>
                </a:solidFill>
              </a:rPr>
              <a:pPr/>
              <a:t>40</a:t>
            </a:fld>
            <a:endParaRPr lang="en-US">
              <a:solidFill>
                <a:prstClr val="black"/>
              </a:solidFill>
            </a:endParaRPr>
          </a:p>
        </p:txBody>
      </p:sp>
      <p:sp>
        <p:nvSpPr>
          <p:cNvPr id="9267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67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BD5D85-D92B-5E40-B58D-BC48CEAEAEB2}" type="slidenum">
              <a:rPr lang="en-US">
                <a:solidFill>
                  <a:prstClr val="black"/>
                </a:solidFill>
              </a:rPr>
              <a:pPr/>
              <a:t>41</a:t>
            </a:fld>
            <a:endParaRPr lang="en-US">
              <a:solidFill>
                <a:prstClr val="black"/>
              </a:solidFill>
            </a:endParaRPr>
          </a:p>
        </p:txBody>
      </p:sp>
      <p:sp>
        <p:nvSpPr>
          <p:cNvPr id="9287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87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461A71-8FA3-E348-8F29-89E1E3DC40D3}" type="slidenum">
              <a:rPr lang="en-US">
                <a:solidFill>
                  <a:prstClr val="black"/>
                </a:solidFill>
              </a:rPr>
              <a:pPr/>
              <a:t>42</a:t>
            </a:fld>
            <a:endParaRPr lang="en-US">
              <a:solidFill>
                <a:prstClr val="black"/>
              </a:solidFill>
            </a:endParaRPr>
          </a:p>
        </p:txBody>
      </p:sp>
      <p:sp>
        <p:nvSpPr>
          <p:cNvPr id="9308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08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C48A01-2C7D-104E-910F-8F4744609902}" type="slidenum">
              <a:rPr lang="en-US">
                <a:solidFill>
                  <a:prstClr val="black"/>
                </a:solidFill>
              </a:rPr>
              <a:pPr/>
              <a:t>43</a:t>
            </a:fld>
            <a:endParaRPr lang="en-US">
              <a:solidFill>
                <a:prstClr val="black"/>
              </a:solidFill>
            </a:endParaRPr>
          </a:p>
        </p:txBody>
      </p:sp>
      <p:sp>
        <p:nvSpPr>
          <p:cNvPr id="9328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28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44</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513F7-E5BF-9A4A-856A-F284D1FE57D9}" type="slidenum">
              <a:rPr lang="en-US">
                <a:solidFill>
                  <a:prstClr val="black"/>
                </a:solidFill>
              </a:rPr>
              <a:pPr/>
              <a:t>5</a:t>
            </a:fld>
            <a:endParaRPr lang="en-US">
              <a:solidFill>
                <a:prstClr val="black"/>
              </a:solidFill>
            </a:endParaRPr>
          </a:p>
        </p:txBody>
      </p:sp>
      <p:sp>
        <p:nvSpPr>
          <p:cNvPr id="896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6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B5275-FE4E-394E-90B8-4E8E92B87D94}" type="slidenum">
              <a:rPr lang="en-US">
                <a:solidFill>
                  <a:prstClr val="black"/>
                </a:solidFill>
              </a:rPr>
              <a:pPr/>
              <a:t>6</a:t>
            </a:fld>
            <a:endParaRPr lang="en-US">
              <a:solidFill>
                <a:prstClr val="black"/>
              </a:solidFill>
            </a:endParaRPr>
          </a:p>
        </p:txBody>
      </p:sp>
      <p:sp>
        <p:nvSpPr>
          <p:cNvPr id="91033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03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CBC10-34F1-8E4E-9D7E-783EFA0E39FE}" type="slidenum">
              <a:rPr lang="en-US">
                <a:solidFill>
                  <a:prstClr val="black"/>
                </a:solidFill>
              </a:rPr>
              <a:pPr/>
              <a:t>7</a:t>
            </a:fld>
            <a:endParaRPr lang="en-US">
              <a:solidFill>
                <a:prstClr val="black"/>
              </a:solidFill>
            </a:endParaRPr>
          </a:p>
        </p:txBody>
      </p:sp>
      <p:sp>
        <p:nvSpPr>
          <p:cNvPr id="836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6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416858-30BA-DD47-A350-935372A55AD4}" type="slidenum">
              <a:rPr lang="en-US">
                <a:solidFill>
                  <a:prstClr val="black"/>
                </a:solidFill>
              </a:rPr>
              <a:pPr/>
              <a:t>8</a:t>
            </a:fld>
            <a:endParaRPr lang="en-US">
              <a:solidFill>
                <a:prstClr val="black"/>
              </a:solidFill>
            </a:endParaRPr>
          </a:p>
        </p:txBody>
      </p:sp>
      <p:sp>
        <p:nvSpPr>
          <p:cNvPr id="900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00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8F444-160B-7F4C-A78B-9F48ABB092FC}" type="slidenum">
              <a:rPr lang="en-US">
                <a:solidFill>
                  <a:prstClr val="black"/>
                </a:solidFill>
              </a:rPr>
              <a:pPr/>
              <a:t>9</a:t>
            </a:fld>
            <a:endParaRPr lang="en-US">
              <a:solidFill>
                <a:prstClr val="black"/>
              </a:solidFill>
            </a:endParaRPr>
          </a:p>
        </p:txBody>
      </p:sp>
      <p:sp>
        <p:nvSpPr>
          <p:cNvPr id="920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0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5E2902C6-7D00-C74F-85D7-197A8D267AB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C4D40BF-CB5C-7249-890A-E6C7535116CE}"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D17F8C2F-107B-994F-B665-900A68E1B90E}"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6754C569-2451-A541-AC06-FCF987A19B08}"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02726BA3-9BF7-8247-B4FE-20142F593302}"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3F7872BE-3F21-5F47-9178-514B5D75E918}"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5.xml"/><Relationship Id="rId6" Type="http://schemas.openxmlformats.org/officeDocument/2006/relationships/slide" Target="slide7.xml"/><Relationship Id="rId7" Type="http://schemas.openxmlformats.org/officeDocument/2006/relationships/slide" Target="slide9.xml"/><Relationship Id="rId8" Type="http://schemas.openxmlformats.org/officeDocument/2006/relationships/slide" Target="slide14.xml"/><Relationship Id="rId9" Type="http://schemas.openxmlformats.org/officeDocument/2006/relationships/slide" Target="slide24.xml"/><Relationship Id="rId10" Type="http://schemas.openxmlformats.org/officeDocument/2006/relationships/slide" Target="slide31.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60" Type="http://schemas.openxmlformats.org/officeDocument/2006/relationships/image" Target="../media/image65.png"/><Relationship Id="rId61" Type="http://schemas.openxmlformats.org/officeDocument/2006/relationships/image" Target="../media/image66.png"/><Relationship Id="rId62" Type="http://schemas.openxmlformats.org/officeDocument/2006/relationships/image" Target="../media/image67.png"/><Relationship Id="rId63" Type="http://schemas.openxmlformats.org/officeDocument/2006/relationships/image" Target="../media/image68.png"/><Relationship Id="rId64" Type="http://schemas.openxmlformats.org/officeDocument/2006/relationships/image" Target="../media/image69.png"/><Relationship Id="rId65" Type="http://schemas.openxmlformats.org/officeDocument/2006/relationships/image" Target="../media/image70.png"/><Relationship Id="rId66" Type="http://schemas.openxmlformats.org/officeDocument/2006/relationships/image" Target="../media/image71.png"/><Relationship Id="rId67" Type="http://schemas.openxmlformats.org/officeDocument/2006/relationships/image" Target="../media/image72.png"/><Relationship Id="rId68" Type="http://schemas.openxmlformats.org/officeDocument/2006/relationships/image" Target="../media/image73.png"/><Relationship Id="rId69" Type="http://schemas.openxmlformats.org/officeDocument/2006/relationships/image" Target="../media/image74.png"/><Relationship Id="rId120" Type="http://schemas.openxmlformats.org/officeDocument/2006/relationships/image" Target="../media/image125.png"/><Relationship Id="rId121" Type="http://schemas.openxmlformats.org/officeDocument/2006/relationships/image" Target="../media/image126.png"/><Relationship Id="rId122" Type="http://schemas.openxmlformats.org/officeDocument/2006/relationships/image" Target="../media/image127.png"/><Relationship Id="rId123" Type="http://schemas.openxmlformats.org/officeDocument/2006/relationships/image" Target="../media/image128.png"/><Relationship Id="rId40" Type="http://schemas.openxmlformats.org/officeDocument/2006/relationships/image" Target="../media/image45.png"/><Relationship Id="rId41" Type="http://schemas.openxmlformats.org/officeDocument/2006/relationships/image" Target="../media/image46.png"/><Relationship Id="rId42" Type="http://schemas.openxmlformats.org/officeDocument/2006/relationships/image" Target="../media/image47.png"/><Relationship Id="rId90" Type="http://schemas.openxmlformats.org/officeDocument/2006/relationships/image" Target="../media/image95.png"/><Relationship Id="rId91" Type="http://schemas.openxmlformats.org/officeDocument/2006/relationships/image" Target="../media/image96.png"/><Relationship Id="rId92" Type="http://schemas.openxmlformats.org/officeDocument/2006/relationships/image" Target="../media/image97.png"/><Relationship Id="rId93" Type="http://schemas.openxmlformats.org/officeDocument/2006/relationships/image" Target="../media/image98.png"/><Relationship Id="rId94" Type="http://schemas.openxmlformats.org/officeDocument/2006/relationships/image" Target="../media/image99.png"/><Relationship Id="rId95" Type="http://schemas.openxmlformats.org/officeDocument/2006/relationships/image" Target="../media/image100.png"/><Relationship Id="rId96" Type="http://schemas.openxmlformats.org/officeDocument/2006/relationships/image" Target="../media/image101.png"/><Relationship Id="rId101" Type="http://schemas.openxmlformats.org/officeDocument/2006/relationships/image" Target="../media/image106.png"/><Relationship Id="rId102" Type="http://schemas.openxmlformats.org/officeDocument/2006/relationships/image" Target="../media/image107.png"/><Relationship Id="rId103" Type="http://schemas.openxmlformats.org/officeDocument/2006/relationships/image" Target="../media/image108.png"/><Relationship Id="rId104" Type="http://schemas.openxmlformats.org/officeDocument/2006/relationships/image" Target="../media/image109.png"/><Relationship Id="rId105" Type="http://schemas.openxmlformats.org/officeDocument/2006/relationships/image" Target="../media/image110.png"/><Relationship Id="rId106" Type="http://schemas.openxmlformats.org/officeDocument/2006/relationships/image" Target="../media/image111.png"/><Relationship Id="rId107" Type="http://schemas.openxmlformats.org/officeDocument/2006/relationships/image" Target="../media/image112.png"/><Relationship Id="rId108" Type="http://schemas.openxmlformats.org/officeDocument/2006/relationships/image" Target="../media/image113.png"/><Relationship Id="rId109" Type="http://schemas.openxmlformats.org/officeDocument/2006/relationships/image" Target="../media/image114.png"/><Relationship Id="rId97" Type="http://schemas.openxmlformats.org/officeDocument/2006/relationships/image" Target="../media/image102.png"/><Relationship Id="rId98" Type="http://schemas.openxmlformats.org/officeDocument/2006/relationships/image" Target="../media/image103.png"/><Relationship Id="rId99" Type="http://schemas.openxmlformats.org/officeDocument/2006/relationships/image" Target="../media/image104.png"/><Relationship Id="rId43" Type="http://schemas.openxmlformats.org/officeDocument/2006/relationships/image" Target="../media/image48.png"/><Relationship Id="rId44" Type="http://schemas.openxmlformats.org/officeDocument/2006/relationships/image" Target="../media/image49.png"/><Relationship Id="rId45" Type="http://schemas.openxmlformats.org/officeDocument/2006/relationships/image" Target="../media/image50.png"/><Relationship Id="rId46" Type="http://schemas.openxmlformats.org/officeDocument/2006/relationships/image" Target="../media/image51.png"/><Relationship Id="rId47" Type="http://schemas.openxmlformats.org/officeDocument/2006/relationships/image" Target="../media/image52.png"/><Relationship Id="rId48" Type="http://schemas.openxmlformats.org/officeDocument/2006/relationships/image" Target="../media/image53.png"/><Relationship Id="rId49" Type="http://schemas.openxmlformats.org/officeDocument/2006/relationships/image" Target="../media/image54.png"/><Relationship Id="rId100" Type="http://schemas.openxmlformats.org/officeDocument/2006/relationships/image" Target="../media/image105.png"/><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27.png"/><Relationship Id="rId70" Type="http://schemas.openxmlformats.org/officeDocument/2006/relationships/image" Target="../media/image75.png"/><Relationship Id="rId71" Type="http://schemas.openxmlformats.org/officeDocument/2006/relationships/image" Target="../media/image76.png"/><Relationship Id="rId72" Type="http://schemas.openxmlformats.org/officeDocument/2006/relationships/image" Target="../media/image77.png"/><Relationship Id="rId73" Type="http://schemas.openxmlformats.org/officeDocument/2006/relationships/image" Target="../media/image78.png"/><Relationship Id="rId74" Type="http://schemas.openxmlformats.org/officeDocument/2006/relationships/image" Target="../media/image79.png"/><Relationship Id="rId75" Type="http://schemas.openxmlformats.org/officeDocument/2006/relationships/image" Target="../media/image80.png"/><Relationship Id="rId76" Type="http://schemas.openxmlformats.org/officeDocument/2006/relationships/image" Target="../media/image81.png"/><Relationship Id="rId77" Type="http://schemas.openxmlformats.org/officeDocument/2006/relationships/image" Target="../media/image82.png"/><Relationship Id="rId78" Type="http://schemas.openxmlformats.org/officeDocument/2006/relationships/image" Target="../media/image83.png"/><Relationship Id="rId79" Type="http://schemas.openxmlformats.org/officeDocument/2006/relationships/image" Target="../media/image84.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50" Type="http://schemas.openxmlformats.org/officeDocument/2006/relationships/image" Target="../media/image55.png"/><Relationship Id="rId51" Type="http://schemas.openxmlformats.org/officeDocument/2006/relationships/image" Target="../media/image56.png"/><Relationship Id="rId52" Type="http://schemas.openxmlformats.org/officeDocument/2006/relationships/image" Target="../media/image57.png"/><Relationship Id="rId53" Type="http://schemas.openxmlformats.org/officeDocument/2006/relationships/image" Target="../media/image58.png"/><Relationship Id="rId54" Type="http://schemas.openxmlformats.org/officeDocument/2006/relationships/image" Target="../media/image59.png"/><Relationship Id="rId55" Type="http://schemas.openxmlformats.org/officeDocument/2006/relationships/image" Target="../media/image60.png"/><Relationship Id="rId56" Type="http://schemas.openxmlformats.org/officeDocument/2006/relationships/image" Target="../media/image61.png"/><Relationship Id="rId57" Type="http://schemas.openxmlformats.org/officeDocument/2006/relationships/image" Target="../media/image62.png"/><Relationship Id="rId58" Type="http://schemas.openxmlformats.org/officeDocument/2006/relationships/image" Target="../media/image63.png"/><Relationship Id="rId59" Type="http://schemas.openxmlformats.org/officeDocument/2006/relationships/image" Target="../media/image64.png"/><Relationship Id="rId110" Type="http://schemas.openxmlformats.org/officeDocument/2006/relationships/image" Target="../media/image115.png"/><Relationship Id="rId111" Type="http://schemas.openxmlformats.org/officeDocument/2006/relationships/image" Target="../media/image116.png"/><Relationship Id="rId112" Type="http://schemas.openxmlformats.org/officeDocument/2006/relationships/image" Target="../media/image117.png"/><Relationship Id="rId113" Type="http://schemas.openxmlformats.org/officeDocument/2006/relationships/image" Target="../media/image118.png"/><Relationship Id="rId114" Type="http://schemas.openxmlformats.org/officeDocument/2006/relationships/image" Target="../media/image119.png"/><Relationship Id="rId115" Type="http://schemas.openxmlformats.org/officeDocument/2006/relationships/image" Target="../media/image120.png"/><Relationship Id="rId116" Type="http://schemas.openxmlformats.org/officeDocument/2006/relationships/image" Target="../media/image121.png"/><Relationship Id="rId117" Type="http://schemas.openxmlformats.org/officeDocument/2006/relationships/image" Target="../media/image122.png"/><Relationship Id="rId118" Type="http://schemas.openxmlformats.org/officeDocument/2006/relationships/image" Target="../media/image123.png"/><Relationship Id="rId119" Type="http://schemas.openxmlformats.org/officeDocument/2006/relationships/image" Target="../media/image124.png"/><Relationship Id="rId30" Type="http://schemas.openxmlformats.org/officeDocument/2006/relationships/image" Target="../media/image35.png"/><Relationship Id="rId31" Type="http://schemas.openxmlformats.org/officeDocument/2006/relationships/image" Target="../media/image36.png"/><Relationship Id="rId32" Type="http://schemas.openxmlformats.org/officeDocument/2006/relationships/image" Target="../media/image37.pn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png"/><Relationship Id="rId36" Type="http://schemas.openxmlformats.org/officeDocument/2006/relationships/image" Target="../media/image41.png"/><Relationship Id="rId37" Type="http://schemas.openxmlformats.org/officeDocument/2006/relationships/image" Target="../media/image42.png"/><Relationship Id="rId38" Type="http://schemas.openxmlformats.org/officeDocument/2006/relationships/image" Target="../media/image43.png"/><Relationship Id="rId39" Type="http://schemas.openxmlformats.org/officeDocument/2006/relationships/image" Target="../media/image44.png"/><Relationship Id="rId80" Type="http://schemas.openxmlformats.org/officeDocument/2006/relationships/image" Target="../media/image85.png"/><Relationship Id="rId81" Type="http://schemas.openxmlformats.org/officeDocument/2006/relationships/image" Target="../media/image86.png"/><Relationship Id="rId82" Type="http://schemas.openxmlformats.org/officeDocument/2006/relationships/image" Target="../media/image87.png"/><Relationship Id="rId83" Type="http://schemas.openxmlformats.org/officeDocument/2006/relationships/image" Target="../media/image88.png"/><Relationship Id="rId84" Type="http://schemas.openxmlformats.org/officeDocument/2006/relationships/image" Target="../media/image89.png"/><Relationship Id="rId85" Type="http://schemas.openxmlformats.org/officeDocument/2006/relationships/image" Target="../media/image90.png"/><Relationship Id="rId86" Type="http://schemas.openxmlformats.org/officeDocument/2006/relationships/image" Target="../media/image91.png"/><Relationship Id="rId87" Type="http://schemas.openxmlformats.org/officeDocument/2006/relationships/image" Target="../media/image92.png"/><Relationship Id="rId88" Type="http://schemas.openxmlformats.org/officeDocument/2006/relationships/image" Target="../media/image93.png"/><Relationship Id="rId89"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3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13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1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13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13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13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13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Graphs</a:t>
            </a:r>
            <a:endParaRPr lang="en-US" sz="3600" dirty="0">
              <a:solidFill>
                <a:srgbClr val="000000"/>
              </a:solidFill>
            </a:endParaRP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18</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3276600" y="1601405"/>
            <a:ext cx="2819400" cy="400110"/>
          </a:xfrm>
          <a:prstGeom prst="rect">
            <a:avLst/>
          </a:prstGeom>
          <a:noFill/>
          <a:ln w="9525">
            <a:noFill/>
            <a:miter lim="800000"/>
            <a:headEnd/>
            <a:tailEnd/>
          </a:ln>
          <a:effectLst/>
        </p:spPr>
        <p:txBody>
          <a:bodyPr wrap="square">
            <a:prstTxWarp prst="textNoShape">
              <a:avLst/>
            </a:prstTxWarp>
            <a:spAutoFit/>
          </a:bodyPr>
          <a:lstStyle/>
          <a:p>
            <a:r>
              <a:rPr lang="en-US" sz="1000" b="0" i="1" dirty="0" smtClean="0"/>
              <a:t>So I draw the world together link by link:</a:t>
            </a:r>
            <a:br>
              <a:rPr lang="en-US" sz="1000" b="0" i="1" dirty="0" smtClean="0"/>
            </a:br>
            <a:r>
              <a:rPr lang="en-US" sz="1000" b="0" i="1" dirty="0" smtClean="0"/>
              <a:t>Yea, from Delos up to Limerick and back</a:t>
            </a:r>
            <a:r>
              <a:rPr lang="en-US" sz="1000" b="0" i="1" dirty="0" smtClean="0"/>
              <a:t>!</a:t>
            </a:r>
            <a:endParaRPr lang="en-US" sz="1000" b="0" i="1" dirty="0">
              <a:solidFill>
                <a:srgbClr val="000000"/>
              </a:solidFill>
            </a:endParaRPr>
          </a:p>
        </p:txBody>
      </p:sp>
      <p:sp>
        <p:nvSpPr>
          <p:cNvPr id="7" name="Rectangle 25"/>
          <p:cNvSpPr>
            <a:spLocks noChangeArrowheads="1"/>
          </p:cNvSpPr>
          <p:nvPr/>
        </p:nvSpPr>
        <p:spPr bwMode="auto">
          <a:xfrm>
            <a:off x="3657600" y="1941285"/>
            <a:ext cx="29479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Rudyard Kipling, “The Song of the Banjo,” 1894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18.1  The structure of a graph</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18.2  Representation strategies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18.3  A low-level graph abstraction</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18.4  Graph traversals</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18.5  Defining a </a:t>
            </a:r>
            <a:r>
              <a:rPr lang="en-US" sz="2000" u="sng" dirty="0" smtClean="0">
                <a:solidFill>
                  <a:srgbClr val="3333CC"/>
                </a:solidFill>
                <a:latin typeface="Courier New"/>
                <a:cs typeface="Courier New"/>
              </a:rPr>
              <a:t>Graph</a:t>
            </a:r>
            <a:r>
              <a:rPr lang="en-US" sz="2400" b="0" u="sng" dirty="0" smtClean="0">
                <a:solidFill>
                  <a:srgbClr val="3333CC"/>
                </a:solidFill>
              </a:rPr>
              <a:t> </a:t>
            </a:r>
            <a:r>
              <a:rPr lang="en-US" sz="2400" b="0" u="sng" dirty="0" smtClean="0">
                <a:solidFill>
                  <a:srgbClr val="3333CC"/>
                </a:solidFill>
              </a:rPr>
              <a:t>class</a:t>
            </a:r>
            <a:endParaRPr lang="en-US" sz="2400" b="0" u="sng" dirty="0">
              <a:solidFill>
                <a:srgbClr val="3333CC"/>
              </a:solidFill>
            </a:endParaRPr>
          </a:p>
        </p:txBody>
      </p:sp>
      <p:sp>
        <p:nvSpPr>
          <p:cNvPr id="17" name="Text Box 30">
            <a:hlinkClick r:id="rId9" action="ppaction://hlinksldjump"/>
          </p:cNvPr>
          <p:cNvSpPr txBox="1">
            <a:spLocks noChangeArrowheads="1"/>
          </p:cNvSpPr>
          <p:nvPr/>
        </p:nvSpPr>
        <p:spPr bwMode="auto">
          <a:xfrm>
            <a:off x="609600" y="487529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18.6  Finding shortest paths</a:t>
            </a:r>
            <a:endParaRPr lang="en-US" sz="2400" b="0" u="sng" dirty="0">
              <a:solidFill>
                <a:srgbClr val="3333CC"/>
              </a:solidFill>
            </a:endParaRPr>
          </a:p>
        </p:txBody>
      </p:sp>
      <p:sp>
        <p:nvSpPr>
          <p:cNvPr id="18" name="Text Box 30">
            <a:hlinkClick r:id="rId10" action="ppaction://hlinksldjump"/>
          </p:cNvPr>
          <p:cNvSpPr txBox="1">
            <a:spLocks noChangeArrowheads="1"/>
          </p:cNvSpPr>
          <p:nvPr/>
        </p:nvSpPr>
        <p:spPr bwMode="auto">
          <a:xfrm>
            <a:off x="609600" y="526959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18.7  Algorithms for searching the web</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62" name="Rectangle 2"/>
          <p:cNvSpPr>
            <a:spLocks noGrp="1" noChangeArrowheads="1"/>
          </p:cNvSpPr>
          <p:nvPr>
            <p:ph type="title"/>
          </p:nvPr>
        </p:nvSpPr>
        <p:spPr>
          <a:xfrm>
            <a:off x="0" y="76200"/>
            <a:ext cx="9144000" cy="1143000"/>
          </a:xfrm>
          <a:noFill/>
          <a:ln/>
        </p:spPr>
        <p:txBody>
          <a:bodyPr/>
          <a:lstStyle/>
          <a:p>
            <a:r>
              <a:rPr lang="en-US">
                <a:solidFill>
                  <a:srgbClr val="FF0000"/>
                </a:solidFill>
              </a:rPr>
              <a:t>Breadth-First Search</a:t>
            </a:r>
            <a:endParaRPr lang="en-US">
              <a:solidFill>
                <a:schemeClr val="tx1"/>
              </a:solidFill>
            </a:endParaRPr>
          </a:p>
        </p:txBody>
      </p:sp>
      <p:sp>
        <p:nvSpPr>
          <p:cNvPr id="911364" name="Rectangle 4"/>
          <p:cNvSpPr>
            <a:spLocks noChangeArrowheads="1"/>
          </p:cNvSpPr>
          <p:nvPr/>
        </p:nvSpPr>
        <p:spPr bwMode="auto">
          <a:xfrm>
            <a:off x="488950" y="1219200"/>
            <a:ext cx="8274050" cy="2209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traversal strategy of breadth-first search (which you used on Assignment #2) proceeds outward from the starting node, visiting the start node, then all nodes one hop away, and so on.</a:t>
            </a:r>
          </a:p>
          <a:p>
            <a:pPr marL="342900" indent="-342900" algn="just">
              <a:lnSpc>
                <a:spcPct val="85000"/>
              </a:lnSpc>
              <a:spcAft>
                <a:spcPct val="50000"/>
              </a:spcAft>
              <a:buFontTx/>
              <a:buChar char="•"/>
            </a:pPr>
            <a:r>
              <a:rPr lang="en-US" sz="2400" b="0">
                <a:solidFill>
                  <a:srgbClr val="000000"/>
                </a:solidFill>
              </a:rPr>
              <a:t>For example, consider the graph:</a:t>
            </a:r>
          </a:p>
        </p:txBody>
      </p:sp>
      <p:pic>
        <p:nvPicPr>
          <p:cNvPr id="911365" name="Picture 5" descr="BFSSample"/>
          <p:cNvPicPr>
            <a:picLocks noChangeAspect="1" noChangeArrowheads="1"/>
          </p:cNvPicPr>
          <p:nvPr/>
        </p:nvPicPr>
        <p:blipFill>
          <a:blip r:embed="rId3"/>
          <a:srcRect/>
          <a:stretch>
            <a:fillRect/>
          </a:stretch>
        </p:blipFill>
        <p:spPr bwMode="auto">
          <a:xfrm>
            <a:off x="3168650" y="2743200"/>
            <a:ext cx="2806700" cy="2654300"/>
          </a:xfrm>
          <a:prstGeom prst="rect">
            <a:avLst/>
          </a:prstGeom>
          <a:noFill/>
        </p:spPr>
      </p:pic>
      <p:sp>
        <p:nvSpPr>
          <p:cNvPr id="911366" name="Rectangle 6"/>
          <p:cNvSpPr>
            <a:spLocks noChangeArrowheads="1"/>
          </p:cNvSpPr>
          <p:nvPr/>
        </p:nvSpPr>
        <p:spPr bwMode="auto">
          <a:xfrm>
            <a:off x="488950" y="5486400"/>
            <a:ext cx="8164513" cy="1066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Breadth-first search begins at the start node (</a:t>
            </a:r>
            <a:r>
              <a:rPr lang="en-US" sz="2000">
                <a:solidFill>
                  <a:srgbClr val="000000"/>
                </a:solidFill>
                <a:latin typeface="Courier New" charset="0"/>
              </a:rPr>
              <a:t>n1</a:t>
            </a:r>
            <a:r>
              <a:rPr lang="en-US" sz="2400" b="0">
                <a:solidFill>
                  <a:srgbClr val="000000"/>
                </a:solidFill>
              </a:rPr>
              <a:t>), then does the one-hops (</a:t>
            </a:r>
            <a:r>
              <a:rPr lang="en-US" sz="2000">
                <a:solidFill>
                  <a:srgbClr val="000000"/>
                </a:solidFill>
                <a:latin typeface="Courier New" charset="0"/>
              </a:rPr>
              <a:t>n2</a:t>
            </a:r>
            <a:r>
              <a:rPr lang="en-US" sz="2400" b="0">
                <a:solidFill>
                  <a:srgbClr val="000000"/>
                </a:solidFill>
              </a:rPr>
              <a:t> and </a:t>
            </a:r>
            <a:r>
              <a:rPr lang="en-US" sz="2000">
                <a:solidFill>
                  <a:srgbClr val="000000"/>
                </a:solidFill>
                <a:latin typeface="Courier New" charset="0"/>
              </a:rPr>
              <a:t>n6</a:t>
            </a:r>
            <a:r>
              <a:rPr lang="en-US" sz="2400" b="0">
                <a:solidFill>
                  <a:srgbClr val="000000"/>
                </a:solidFill>
              </a:rPr>
              <a:t>), then the two hops (</a:t>
            </a:r>
            <a:r>
              <a:rPr lang="en-US" sz="2000">
                <a:solidFill>
                  <a:srgbClr val="000000"/>
                </a:solidFill>
                <a:latin typeface="Courier New" charset="0"/>
              </a:rPr>
              <a:t>n3</a:t>
            </a:r>
            <a:r>
              <a:rPr lang="en-US" sz="2400" b="0">
                <a:solidFill>
                  <a:srgbClr val="000000"/>
                </a:solidFill>
              </a:rPr>
              <a:t>, </a:t>
            </a:r>
            <a:r>
              <a:rPr lang="en-US" sz="2000">
                <a:solidFill>
                  <a:srgbClr val="000000"/>
                </a:solidFill>
                <a:latin typeface="Courier New" charset="0"/>
              </a:rPr>
              <a:t>n5</a:t>
            </a:r>
            <a:r>
              <a:rPr lang="en-US" sz="2400" b="0">
                <a:solidFill>
                  <a:srgbClr val="000000"/>
                </a:solidFill>
              </a:rPr>
              <a:t>, and </a:t>
            </a:r>
            <a:r>
              <a:rPr lang="en-US" sz="2000">
                <a:solidFill>
                  <a:srgbClr val="000000"/>
                </a:solidFill>
                <a:latin typeface="Courier New" charset="0"/>
              </a:rPr>
              <a:t>n7</a:t>
            </a:r>
            <a:r>
              <a:rPr lang="en-US" sz="2400" b="0">
                <a:solidFill>
                  <a:srgbClr val="000000"/>
                </a:solidFill>
              </a:rPr>
              <a:t>) and finally the three hops (</a:t>
            </a:r>
            <a:r>
              <a:rPr lang="en-US" sz="2000">
                <a:solidFill>
                  <a:srgbClr val="000000"/>
                </a:solidFill>
                <a:latin typeface="Courier New" charset="0"/>
              </a:rPr>
              <a:t>n4</a:t>
            </a:r>
            <a:r>
              <a:rPr lang="en-US" sz="2400" b="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64">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1136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11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64" grpId="0" build="p"/>
      <p:bldP spid="911366"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35938" name="Picture 2" descr="MiddleEarth"/>
          <p:cNvPicPr preferRelativeResize="0">
            <a:picLocks noChangeAspect="1" noChangeArrowheads="1"/>
          </p:cNvPicPr>
          <p:nvPr/>
        </p:nvPicPr>
        <p:blipFill>
          <a:blip r:embed="rId3"/>
          <a:srcRect l="13231" t="12663" r="15436" b="21709"/>
          <a:stretch>
            <a:fillRect/>
          </a:stretch>
        </p:blipFill>
        <p:spPr bwMode="auto">
          <a:xfrm>
            <a:off x="723900" y="1447800"/>
            <a:ext cx="7688263" cy="4314825"/>
          </a:xfrm>
          <a:prstGeom prst="rect">
            <a:avLst/>
          </a:prstGeom>
          <a:noFill/>
          <a:ln w="9525">
            <a:solidFill>
              <a:srgbClr val="000000"/>
            </a:solidFill>
            <a:miter lim="800000"/>
            <a:headEnd/>
            <a:tailEnd/>
          </a:ln>
        </p:spPr>
      </p:pic>
      <p:sp>
        <p:nvSpPr>
          <p:cNvPr id="935958" name="Rectangle 22"/>
          <p:cNvSpPr>
            <a:spLocks noGrp="1" noChangeArrowheads="1"/>
          </p:cNvSpPr>
          <p:nvPr>
            <p:ph type="title"/>
          </p:nvPr>
        </p:nvSpPr>
        <p:spPr>
          <a:xfrm>
            <a:off x="0" y="76200"/>
            <a:ext cx="9144000" cy="1143000"/>
          </a:xfrm>
          <a:noFill/>
          <a:ln/>
        </p:spPr>
        <p:txBody>
          <a:bodyPr/>
          <a:lstStyle/>
          <a:p>
            <a:r>
              <a:rPr lang="en-US" sz="4000">
                <a:solidFill>
                  <a:srgbClr val="FF0000"/>
                </a:solidFill>
              </a:rPr>
              <a:t>The Middle Earth Graph</a:t>
            </a:r>
            <a:endParaRPr lang="en-US">
              <a:solidFill>
                <a:schemeClr val="tx1"/>
              </a:solidFill>
            </a:endParaRPr>
          </a:p>
        </p:txBody>
      </p:sp>
      <p:sp>
        <p:nvSpPr>
          <p:cNvPr id="935939" name="Text Box 3"/>
          <p:cNvSpPr txBox="1">
            <a:spLocks noChangeArrowheads="1"/>
          </p:cNvSpPr>
          <p:nvPr/>
        </p:nvSpPr>
        <p:spPr bwMode="auto">
          <a:xfrm rot="18518939">
            <a:off x="6815931" y="476011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35940" name="Text Box 4"/>
          <p:cNvSpPr txBox="1">
            <a:spLocks noChangeArrowheads="1"/>
          </p:cNvSpPr>
          <p:nvPr/>
        </p:nvSpPr>
        <p:spPr bwMode="auto">
          <a:xfrm>
            <a:off x="1968500" y="1841123"/>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5941" name="Text Box 5"/>
          <p:cNvSpPr txBox="1">
            <a:spLocks noChangeArrowheads="1"/>
          </p:cNvSpPr>
          <p:nvPr/>
        </p:nvSpPr>
        <p:spPr bwMode="auto">
          <a:xfrm rot="3790091">
            <a:off x="1515269" y="228679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a:t>
            </a:r>
          </a:p>
        </p:txBody>
      </p:sp>
      <p:sp>
        <p:nvSpPr>
          <p:cNvPr id="935942" name="Text Box 6"/>
          <p:cNvSpPr txBox="1">
            <a:spLocks noChangeArrowheads="1"/>
          </p:cNvSpPr>
          <p:nvPr/>
        </p:nvSpPr>
        <p:spPr bwMode="auto">
          <a:xfrm>
            <a:off x="3363913" y="184429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5943" name="Text Box 7"/>
          <p:cNvSpPr txBox="1">
            <a:spLocks noChangeArrowheads="1"/>
          </p:cNvSpPr>
          <p:nvPr/>
        </p:nvSpPr>
        <p:spPr bwMode="auto">
          <a:xfrm rot="4189181">
            <a:off x="4421982" y="2247106"/>
            <a:ext cx="493712"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5944" name="Text Box 8"/>
          <p:cNvSpPr txBox="1">
            <a:spLocks noChangeArrowheads="1"/>
          </p:cNvSpPr>
          <p:nvPr/>
        </p:nvSpPr>
        <p:spPr bwMode="auto">
          <a:xfrm rot="5664352">
            <a:off x="4437857" y="2875756"/>
            <a:ext cx="496888"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5945" name="Text Box 9"/>
          <p:cNvSpPr txBox="1">
            <a:spLocks noChangeArrowheads="1"/>
          </p:cNvSpPr>
          <p:nvPr/>
        </p:nvSpPr>
        <p:spPr bwMode="auto">
          <a:xfrm rot="1028626">
            <a:off x="6315075" y="4822825"/>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5946" name="Text Box 10"/>
          <p:cNvSpPr txBox="1">
            <a:spLocks noChangeArrowheads="1"/>
          </p:cNvSpPr>
          <p:nvPr/>
        </p:nvSpPr>
        <p:spPr bwMode="auto">
          <a:xfrm rot="1747032">
            <a:off x="2964845" y="3058130"/>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35947" name="Text Box 11"/>
          <p:cNvSpPr txBox="1">
            <a:spLocks noChangeArrowheads="1"/>
          </p:cNvSpPr>
          <p:nvPr/>
        </p:nvSpPr>
        <p:spPr bwMode="auto">
          <a:xfrm rot="17409078">
            <a:off x="4041586" y="220484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5948" name="Text Box 12"/>
          <p:cNvSpPr txBox="1">
            <a:spLocks noChangeArrowheads="1"/>
          </p:cNvSpPr>
          <p:nvPr/>
        </p:nvSpPr>
        <p:spPr bwMode="auto">
          <a:xfrm>
            <a:off x="4752975" y="412016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5949" name="Text Box 13"/>
          <p:cNvSpPr txBox="1">
            <a:spLocks noChangeArrowheads="1"/>
          </p:cNvSpPr>
          <p:nvPr/>
        </p:nvSpPr>
        <p:spPr bwMode="auto">
          <a:xfrm rot="17166729">
            <a:off x="4089212" y="3567906"/>
            <a:ext cx="496888"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5950" name="Text Box 14"/>
          <p:cNvSpPr txBox="1">
            <a:spLocks noChangeArrowheads="1"/>
          </p:cNvSpPr>
          <p:nvPr/>
        </p:nvSpPr>
        <p:spPr bwMode="auto">
          <a:xfrm rot="3991168">
            <a:off x="3852069" y="404891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35951" name="Text Box 15"/>
          <p:cNvSpPr txBox="1">
            <a:spLocks noChangeArrowheads="1"/>
          </p:cNvSpPr>
          <p:nvPr/>
        </p:nvSpPr>
        <p:spPr bwMode="auto">
          <a:xfrm rot="3174260">
            <a:off x="4146550" y="3040063"/>
            <a:ext cx="492125"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35952" name="Text Box 16"/>
          <p:cNvSpPr txBox="1">
            <a:spLocks noChangeArrowheads="1"/>
          </p:cNvSpPr>
          <p:nvPr/>
        </p:nvSpPr>
        <p:spPr bwMode="auto">
          <a:xfrm rot="2677479">
            <a:off x="5103813" y="374808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a:t>
            </a:r>
          </a:p>
        </p:txBody>
      </p:sp>
      <p:sp>
        <p:nvSpPr>
          <p:cNvPr id="935953" name="Text Box 17"/>
          <p:cNvSpPr txBox="1">
            <a:spLocks noChangeArrowheads="1"/>
          </p:cNvSpPr>
          <p:nvPr/>
        </p:nvSpPr>
        <p:spPr bwMode="auto">
          <a:xfrm rot="1026647">
            <a:off x="5208588" y="446941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35954" name="Text Box 18"/>
          <p:cNvSpPr txBox="1">
            <a:spLocks noChangeArrowheads="1"/>
          </p:cNvSpPr>
          <p:nvPr/>
        </p:nvSpPr>
        <p:spPr bwMode="auto">
          <a:xfrm rot="3286895">
            <a:off x="5839808" y="4551363"/>
            <a:ext cx="492125"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35955" name="Text Box 19"/>
          <p:cNvSpPr txBox="1">
            <a:spLocks noChangeArrowheads="1"/>
          </p:cNvSpPr>
          <p:nvPr/>
        </p:nvSpPr>
        <p:spPr bwMode="auto">
          <a:xfrm rot="2505467">
            <a:off x="6790720" y="4365625"/>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70</a:t>
            </a:r>
          </a:p>
        </p:txBody>
      </p:sp>
      <p:sp>
        <p:nvSpPr>
          <p:cNvPr id="935956" name="Text Box 20"/>
          <p:cNvSpPr txBox="1">
            <a:spLocks noChangeArrowheads="1"/>
          </p:cNvSpPr>
          <p:nvPr/>
        </p:nvSpPr>
        <p:spPr bwMode="auto">
          <a:xfrm rot="4933214">
            <a:off x="6593076" y="466804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35957" name="Text Box 21"/>
          <p:cNvSpPr txBox="1">
            <a:spLocks noChangeArrowheads="1"/>
          </p:cNvSpPr>
          <p:nvPr/>
        </p:nvSpPr>
        <p:spPr bwMode="auto">
          <a:xfrm rot="21168505">
            <a:off x="6080125" y="4272568"/>
            <a:ext cx="546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35959" name="Text Box 23"/>
          <p:cNvSpPr txBox="1">
            <a:spLocks noChangeArrowheads="1"/>
          </p:cNvSpPr>
          <p:nvPr/>
        </p:nvSpPr>
        <p:spPr bwMode="auto">
          <a:xfrm>
            <a:off x="889000" y="1899255"/>
            <a:ext cx="7413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Hobbiton</a:t>
            </a:r>
          </a:p>
        </p:txBody>
      </p:sp>
      <p:sp>
        <p:nvSpPr>
          <p:cNvPr id="935960" name="Text Box 24"/>
          <p:cNvSpPr txBox="1">
            <a:spLocks noChangeArrowheads="1"/>
          </p:cNvSpPr>
          <p:nvPr/>
        </p:nvSpPr>
        <p:spPr bwMode="auto">
          <a:xfrm>
            <a:off x="2332038" y="1797050"/>
            <a:ext cx="4683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Bree</a:t>
            </a:r>
          </a:p>
        </p:txBody>
      </p:sp>
      <p:sp>
        <p:nvSpPr>
          <p:cNvPr id="935961" name="Text Box 25"/>
          <p:cNvSpPr txBox="1">
            <a:spLocks noChangeArrowheads="1"/>
          </p:cNvSpPr>
          <p:nvPr/>
        </p:nvSpPr>
        <p:spPr bwMode="auto">
          <a:xfrm>
            <a:off x="4442808" y="1924428"/>
            <a:ext cx="7381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Rivendell</a:t>
            </a:r>
          </a:p>
        </p:txBody>
      </p:sp>
      <p:sp>
        <p:nvSpPr>
          <p:cNvPr id="935962" name="Text Box 26"/>
          <p:cNvSpPr txBox="1">
            <a:spLocks noChangeArrowheads="1"/>
          </p:cNvSpPr>
          <p:nvPr/>
        </p:nvSpPr>
        <p:spPr bwMode="auto">
          <a:xfrm>
            <a:off x="1917700" y="2323118"/>
            <a:ext cx="100965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Southfarthing</a:t>
            </a:r>
          </a:p>
        </p:txBody>
      </p:sp>
      <p:sp>
        <p:nvSpPr>
          <p:cNvPr id="935963" name="Text Box 27"/>
          <p:cNvSpPr txBox="1">
            <a:spLocks noChangeArrowheads="1"/>
          </p:cNvSpPr>
          <p:nvPr/>
        </p:nvSpPr>
        <p:spPr bwMode="auto">
          <a:xfrm>
            <a:off x="4629150" y="2405668"/>
            <a:ext cx="8175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Caradhras</a:t>
            </a:r>
          </a:p>
        </p:txBody>
      </p:sp>
      <p:sp>
        <p:nvSpPr>
          <p:cNvPr id="935964" name="Text Box 28"/>
          <p:cNvSpPr txBox="1">
            <a:spLocks noChangeArrowheads="1"/>
          </p:cNvSpPr>
          <p:nvPr/>
        </p:nvSpPr>
        <p:spPr bwMode="auto">
          <a:xfrm>
            <a:off x="3668108" y="2686655"/>
            <a:ext cx="5318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Moria</a:t>
            </a:r>
          </a:p>
        </p:txBody>
      </p:sp>
      <p:sp>
        <p:nvSpPr>
          <p:cNvPr id="935965" name="Text Box 29"/>
          <p:cNvSpPr txBox="1">
            <a:spLocks noChangeArrowheads="1"/>
          </p:cNvSpPr>
          <p:nvPr/>
        </p:nvSpPr>
        <p:spPr bwMode="auto">
          <a:xfrm>
            <a:off x="4562475" y="3142268"/>
            <a:ext cx="56673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Lorien</a:t>
            </a:r>
          </a:p>
        </p:txBody>
      </p:sp>
      <p:sp>
        <p:nvSpPr>
          <p:cNvPr id="935966" name="Text Box 30"/>
          <p:cNvSpPr txBox="1">
            <a:spLocks noChangeArrowheads="1"/>
          </p:cNvSpPr>
          <p:nvPr/>
        </p:nvSpPr>
        <p:spPr bwMode="auto">
          <a:xfrm>
            <a:off x="3271233" y="3691543"/>
            <a:ext cx="7159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Isengard</a:t>
            </a:r>
          </a:p>
        </p:txBody>
      </p:sp>
      <p:sp>
        <p:nvSpPr>
          <p:cNvPr id="935967" name="Text Box 31"/>
          <p:cNvSpPr txBox="1">
            <a:spLocks noChangeArrowheads="1"/>
          </p:cNvSpPr>
          <p:nvPr/>
        </p:nvSpPr>
        <p:spPr bwMode="auto">
          <a:xfrm>
            <a:off x="3634770" y="4185255"/>
            <a:ext cx="61277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Edoras</a:t>
            </a:r>
          </a:p>
        </p:txBody>
      </p:sp>
      <p:sp>
        <p:nvSpPr>
          <p:cNvPr id="935968" name="Text Box 32"/>
          <p:cNvSpPr txBox="1">
            <a:spLocks noChangeArrowheads="1"/>
          </p:cNvSpPr>
          <p:nvPr/>
        </p:nvSpPr>
        <p:spPr bwMode="auto">
          <a:xfrm>
            <a:off x="5632450" y="4078288"/>
            <a:ext cx="6191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Rauros</a:t>
            </a:r>
          </a:p>
        </p:txBody>
      </p:sp>
      <p:sp>
        <p:nvSpPr>
          <p:cNvPr id="935969" name="Text Box 33"/>
          <p:cNvSpPr txBox="1">
            <a:spLocks noChangeArrowheads="1"/>
          </p:cNvSpPr>
          <p:nvPr/>
        </p:nvSpPr>
        <p:spPr bwMode="auto">
          <a:xfrm>
            <a:off x="6658958" y="4086225"/>
            <a:ext cx="8112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BlackGate</a:t>
            </a:r>
          </a:p>
        </p:txBody>
      </p:sp>
      <p:sp>
        <p:nvSpPr>
          <p:cNvPr id="935970" name="Text Box 34"/>
          <p:cNvSpPr txBox="1">
            <a:spLocks noChangeArrowheads="1"/>
          </p:cNvSpPr>
          <p:nvPr/>
        </p:nvSpPr>
        <p:spPr bwMode="auto">
          <a:xfrm>
            <a:off x="7127270" y="4549398"/>
            <a:ext cx="9366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MountDoom</a:t>
            </a:r>
          </a:p>
        </p:txBody>
      </p:sp>
      <p:sp>
        <p:nvSpPr>
          <p:cNvPr id="935971" name="Text Box 35"/>
          <p:cNvSpPr txBox="1">
            <a:spLocks noChangeArrowheads="1"/>
          </p:cNvSpPr>
          <p:nvPr/>
        </p:nvSpPr>
        <p:spPr bwMode="auto">
          <a:xfrm>
            <a:off x="6762750" y="5079395"/>
            <a:ext cx="86995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CirithUngol</a:t>
            </a:r>
          </a:p>
        </p:txBody>
      </p:sp>
      <p:sp>
        <p:nvSpPr>
          <p:cNvPr id="935972" name="Text Box 36"/>
          <p:cNvSpPr txBox="1">
            <a:spLocks noChangeArrowheads="1"/>
          </p:cNvSpPr>
          <p:nvPr/>
        </p:nvSpPr>
        <p:spPr bwMode="auto">
          <a:xfrm>
            <a:off x="5265738" y="4827588"/>
            <a:ext cx="8604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MinasTirith</a:t>
            </a:r>
          </a:p>
        </p:txBody>
      </p:sp>
      <p:sp>
        <p:nvSpPr>
          <p:cNvPr id="935973" name="Line 37"/>
          <p:cNvSpPr>
            <a:spLocks noChangeShapeType="1"/>
          </p:cNvSpPr>
          <p:nvPr/>
        </p:nvSpPr>
        <p:spPr bwMode="auto">
          <a:xfrm>
            <a:off x="1641475" y="2049463"/>
            <a:ext cx="911225" cy="1428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4" name="Line 38"/>
          <p:cNvSpPr>
            <a:spLocks noChangeShapeType="1"/>
          </p:cNvSpPr>
          <p:nvPr/>
        </p:nvSpPr>
        <p:spPr bwMode="auto">
          <a:xfrm>
            <a:off x="2552700" y="2063750"/>
            <a:ext cx="1903413" cy="15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5" name="Line 39"/>
          <p:cNvSpPr>
            <a:spLocks noChangeShapeType="1"/>
          </p:cNvSpPr>
          <p:nvPr/>
        </p:nvSpPr>
        <p:spPr bwMode="auto">
          <a:xfrm flipH="1">
            <a:off x="4221163" y="2032000"/>
            <a:ext cx="234950" cy="785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6" name="Line 40"/>
          <p:cNvSpPr>
            <a:spLocks noChangeShapeType="1"/>
          </p:cNvSpPr>
          <p:nvPr/>
        </p:nvSpPr>
        <p:spPr bwMode="auto">
          <a:xfrm>
            <a:off x="1643063" y="2030413"/>
            <a:ext cx="266700" cy="42703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7" name="Line 41"/>
          <p:cNvSpPr>
            <a:spLocks noChangeShapeType="1"/>
          </p:cNvSpPr>
          <p:nvPr/>
        </p:nvSpPr>
        <p:spPr bwMode="auto">
          <a:xfrm>
            <a:off x="1906588" y="2459038"/>
            <a:ext cx="2111375" cy="1350962"/>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8" name="Line 42"/>
          <p:cNvSpPr>
            <a:spLocks noChangeShapeType="1"/>
          </p:cNvSpPr>
          <p:nvPr/>
        </p:nvSpPr>
        <p:spPr bwMode="auto">
          <a:xfrm>
            <a:off x="4014788" y="3806825"/>
            <a:ext cx="236537" cy="5032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9" name="Line 43"/>
          <p:cNvSpPr>
            <a:spLocks noChangeShapeType="1"/>
          </p:cNvSpPr>
          <p:nvPr/>
        </p:nvSpPr>
        <p:spPr bwMode="auto">
          <a:xfrm flipV="1">
            <a:off x="4254500" y="3257550"/>
            <a:ext cx="296863" cy="10715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0" name="Line 44"/>
          <p:cNvSpPr>
            <a:spLocks noChangeShapeType="1"/>
          </p:cNvSpPr>
          <p:nvPr/>
        </p:nvSpPr>
        <p:spPr bwMode="auto">
          <a:xfrm>
            <a:off x="4248150" y="4318000"/>
            <a:ext cx="1508125" cy="412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1" name="Line 45"/>
          <p:cNvSpPr>
            <a:spLocks noChangeShapeType="1"/>
          </p:cNvSpPr>
          <p:nvPr/>
        </p:nvSpPr>
        <p:spPr bwMode="auto">
          <a:xfrm>
            <a:off x="4224338" y="2803525"/>
            <a:ext cx="328612" cy="4667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2" name="Line 46"/>
          <p:cNvSpPr>
            <a:spLocks noChangeShapeType="1"/>
          </p:cNvSpPr>
          <p:nvPr/>
        </p:nvSpPr>
        <p:spPr bwMode="auto">
          <a:xfrm>
            <a:off x="4437063" y="2043113"/>
            <a:ext cx="169862" cy="4826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3" name="Line 47"/>
          <p:cNvSpPr>
            <a:spLocks noChangeShapeType="1"/>
          </p:cNvSpPr>
          <p:nvPr/>
        </p:nvSpPr>
        <p:spPr bwMode="auto">
          <a:xfrm flipH="1">
            <a:off x="4557713" y="2513013"/>
            <a:ext cx="61912" cy="7588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4" name="Line 48"/>
          <p:cNvSpPr>
            <a:spLocks noChangeShapeType="1"/>
          </p:cNvSpPr>
          <p:nvPr/>
        </p:nvSpPr>
        <p:spPr bwMode="auto">
          <a:xfrm>
            <a:off x="4552950" y="3265488"/>
            <a:ext cx="1196975" cy="10890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5" name="Line 49"/>
          <p:cNvSpPr>
            <a:spLocks noChangeShapeType="1"/>
          </p:cNvSpPr>
          <p:nvPr/>
        </p:nvSpPr>
        <p:spPr bwMode="auto">
          <a:xfrm>
            <a:off x="4251325" y="4330700"/>
            <a:ext cx="1889125" cy="5556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6" name="Line 50"/>
          <p:cNvSpPr>
            <a:spLocks noChangeShapeType="1"/>
          </p:cNvSpPr>
          <p:nvPr/>
        </p:nvSpPr>
        <p:spPr bwMode="auto">
          <a:xfrm>
            <a:off x="6135688" y="4908550"/>
            <a:ext cx="630237" cy="1952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7" name="Line 51"/>
          <p:cNvSpPr>
            <a:spLocks noChangeShapeType="1"/>
          </p:cNvSpPr>
          <p:nvPr/>
        </p:nvSpPr>
        <p:spPr bwMode="auto">
          <a:xfrm flipV="1">
            <a:off x="6773863" y="4694238"/>
            <a:ext cx="331787" cy="4222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8" name="Line 52"/>
          <p:cNvSpPr>
            <a:spLocks noChangeShapeType="1"/>
          </p:cNvSpPr>
          <p:nvPr/>
        </p:nvSpPr>
        <p:spPr bwMode="auto">
          <a:xfrm flipH="1" flipV="1">
            <a:off x="5729288" y="4338638"/>
            <a:ext cx="400050" cy="5524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9" name="Line 53"/>
          <p:cNvSpPr>
            <a:spLocks noChangeShapeType="1"/>
          </p:cNvSpPr>
          <p:nvPr/>
        </p:nvSpPr>
        <p:spPr bwMode="auto">
          <a:xfrm flipV="1">
            <a:off x="5738813" y="4302125"/>
            <a:ext cx="960437" cy="555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0" name="Line 54"/>
          <p:cNvSpPr>
            <a:spLocks noChangeShapeType="1"/>
          </p:cNvSpPr>
          <p:nvPr/>
        </p:nvSpPr>
        <p:spPr bwMode="auto">
          <a:xfrm flipH="1" flipV="1">
            <a:off x="6662738" y="4297363"/>
            <a:ext cx="123825" cy="8096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1" name="Line 55"/>
          <p:cNvSpPr>
            <a:spLocks noChangeShapeType="1"/>
          </p:cNvSpPr>
          <p:nvPr/>
        </p:nvSpPr>
        <p:spPr bwMode="auto">
          <a:xfrm flipH="1" flipV="1">
            <a:off x="6677025" y="4294188"/>
            <a:ext cx="436563" cy="4000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2" name="Oval 56"/>
          <p:cNvSpPr>
            <a:spLocks noChangeArrowheads="1"/>
          </p:cNvSpPr>
          <p:nvPr/>
        </p:nvSpPr>
        <p:spPr bwMode="auto">
          <a:xfrm>
            <a:off x="2522538" y="2014538"/>
            <a:ext cx="109537"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3" name="Oval 57"/>
          <p:cNvSpPr>
            <a:spLocks noChangeArrowheads="1"/>
          </p:cNvSpPr>
          <p:nvPr/>
        </p:nvSpPr>
        <p:spPr bwMode="auto">
          <a:xfrm>
            <a:off x="1600200" y="2000250"/>
            <a:ext cx="109538" cy="106363"/>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4" name="Oval 58"/>
          <p:cNvSpPr>
            <a:spLocks noChangeArrowheads="1"/>
          </p:cNvSpPr>
          <p:nvPr/>
        </p:nvSpPr>
        <p:spPr bwMode="auto">
          <a:xfrm>
            <a:off x="1855788" y="2411413"/>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5" name="Oval 59"/>
          <p:cNvSpPr>
            <a:spLocks noChangeArrowheads="1"/>
          </p:cNvSpPr>
          <p:nvPr/>
        </p:nvSpPr>
        <p:spPr bwMode="auto">
          <a:xfrm>
            <a:off x="7062788" y="4638675"/>
            <a:ext cx="109537" cy="106363"/>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6" name="Oval 60"/>
          <p:cNvSpPr>
            <a:spLocks noChangeArrowheads="1"/>
          </p:cNvSpPr>
          <p:nvPr/>
        </p:nvSpPr>
        <p:spPr bwMode="auto">
          <a:xfrm>
            <a:off x="6732588" y="5068888"/>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7" name="Oval 61"/>
          <p:cNvSpPr>
            <a:spLocks noChangeArrowheads="1"/>
          </p:cNvSpPr>
          <p:nvPr/>
        </p:nvSpPr>
        <p:spPr bwMode="auto">
          <a:xfrm>
            <a:off x="6096000" y="4852988"/>
            <a:ext cx="109538"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algn="ctr"/>
            <a:endParaRPr lang="en-US">
              <a:solidFill>
                <a:srgbClr val="000000"/>
              </a:solidFill>
              <a:latin typeface="Helvetica Neue" charset="0"/>
            </a:endParaRPr>
          </a:p>
        </p:txBody>
      </p:sp>
      <p:sp>
        <p:nvSpPr>
          <p:cNvPr id="935998" name="Oval 62"/>
          <p:cNvSpPr>
            <a:spLocks noChangeArrowheads="1"/>
          </p:cNvSpPr>
          <p:nvPr/>
        </p:nvSpPr>
        <p:spPr bwMode="auto">
          <a:xfrm>
            <a:off x="6618288" y="4259263"/>
            <a:ext cx="109537"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9" name="Oval 63"/>
          <p:cNvSpPr>
            <a:spLocks noChangeArrowheads="1"/>
          </p:cNvSpPr>
          <p:nvPr/>
        </p:nvSpPr>
        <p:spPr bwMode="auto">
          <a:xfrm>
            <a:off x="5692775" y="4310063"/>
            <a:ext cx="107950"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0" name="Oval 64"/>
          <p:cNvSpPr>
            <a:spLocks noChangeArrowheads="1"/>
          </p:cNvSpPr>
          <p:nvPr/>
        </p:nvSpPr>
        <p:spPr bwMode="auto">
          <a:xfrm>
            <a:off x="4208463" y="4275138"/>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1" name="Oval 65"/>
          <p:cNvSpPr>
            <a:spLocks noChangeArrowheads="1"/>
          </p:cNvSpPr>
          <p:nvPr/>
        </p:nvSpPr>
        <p:spPr bwMode="auto">
          <a:xfrm>
            <a:off x="3967163" y="3763963"/>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2" name="Oval 66"/>
          <p:cNvSpPr>
            <a:spLocks noChangeArrowheads="1"/>
          </p:cNvSpPr>
          <p:nvPr/>
        </p:nvSpPr>
        <p:spPr bwMode="auto">
          <a:xfrm>
            <a:off x="4505325" y="3236913"/>
            <a:ext cx="109538"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3" name="Oval 67"/>
          <p:cNvSpPr>
            <a:spLocks noChangeArrowheads="1"/>
          </p:cNvSpPr>
          <p:nvPr/>
        </p:nvSpPr>
        <p:spPr bwMode="auto">
          <a:xfrm>
            <a:off x="4572000" y="2481263"/>
            <a:ext cx="109538"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4" name="Oval 68"/>
          <p:cNvSpPr>
            <a:spLocks noChangeArrowheads="1"/>
          </p:cNvSpPr>
          <p:nvPr/>
        </p:nvSpPr>
        <p:spPr bwMode="auto">
          <a:xfrm>
            <a:off x="4173538" y="2774950"/>
            <a:ext cx="109537" cy="106363"/>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5" name="Oval 69"/>
          <p:cNvSpPr>
            <a:spLocks noChangeArrowheads="1"/>
          </p:cNvSpPr>
          <p:nvPr/>
        </p:nvSpPr>
        <p:spPr bwMode="auto">
          <a:xfrm>
            <a:off x="4395788" y="2020888"/>
            <a:ext cx="109537"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Exercise: Depth-First Search</a:t>
            </a:r>
            <a:endParaRPr lang="en-US">
              <a:solidFill>
                <a:schemeClr val="tx1"/>
              </a:solidFill>
            </a:endParaRPr>
          </a:p>
        </p:txBody>
      </p:sp>
      <p:sp>
        <p:nvSpPr>
          <p:cNvPr id="954371" name="Rectangle 3"/>
          <p:cNvSpPr>
            <a:spLocks noChangeArrowheads="1"/>
          </p:cNvSpPr>
          <p:nvPr/>
        </p:nvSpPr>
        <p:spPr bwMode="auto">
          <a:xfrm>
            <a:off x="6289675" y="1905000"/>
            <a:ext cx="2382838" cy="409892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pic>
        <p:nvPicPr>
          <p:cNvPr id="954372" name="Picture 4" descr="MiddleEarth"/>
          <p:cNvPicPr>
            <a:picLocks noChangeAspect="1" noChangeArrowheads="1"/>
          </p:cNvPicPr>
          <p:nvPr/>
        </p:nvPicPr>
        <p:blipFill>
          <a:blip r:embed="rId3"/>
          <a:srcRect l="15436" t="14473" r="19847" b="25327"/>
          <a:stretch>
            <a:fillRect/>
          </a:stretch>
        </p:blipFill>
        <p:spPr bwMode="auto">
          <a:xfrm>
            <a:off x="609600" y="1920875"/>
            <a:ext cx="5368925" cy="3044825"/>
          </a:xfrm>
          <a:prstGeom prst="rect">
            <a:avLst/>
          </a:prstGeom>
          <a:noFill/>
          <a:ln w="9525">
            <a:solidFill>
              <a:srgbClr val="000000"/>
            </a:solidFill>
            <a:miter lim="800000"/>
            <a:headEnd/>
            <a:tailEnd/>
          </a:ln>
        </p:spPr>
      </p:pic>
      <p:sp>
        <p:nvSpPr>
          <p:cNvPr id="954373" name="Text Box 5"/>
          <p:cNvSpPr txBox="1">
            <a:spLocks noChangeArrowheads="1"/>
          </p:cNvSpPr>
          <p:nvPr/>
        </p:nvSpPr>
        <p:spPr bwMode="auto">
          <a:xfrm>
            <a:off x="735013" y="2158018"/>
            <a:ext cx="4667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a:t>
            </a:r>
          </a:p>
        </p:txBody>
      </p:sp>
      <p:sp>
        <p:nvSpPr>
          <p:cNvPr id="954374" name="Text Box 6"/>
          <p:cNvSpPr txBox="1">
            <a:spLocks noChangeArrowheads="1"/>
          </p:cNvSpPr>
          <p:nvPr/>
        </p:nvSpPr>
        <p:spPr bwMode="auto">
          <a:xfrm>
            <a:off x="1674813" y="2043113"/>
            <a:ext cx="44767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a:t>
            </a:r>
          </a:p>
        </p:txBody>
      </p:sp>
      <p:sp>
        <p:nvSpPr>
          <p:cNvPr id="954375" name="Text Box 7"/>
          <p:cNvSpPr txBox="1">
            <a:spLocks noChangeArrowheads="1"/>
          </p:cNvSpPr>
          <p:nvPr/>
        </p:nvSpPr>
        <p:spPr bwMode="auto">
          <a:xfrm>
            <a:off x="3338513" y="2182813"/>
            <a:ext cx="39370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a:t>
            </a:r>
          </a:p>
        </p:txBody>
      </p:sp>
      <p:sp>
        <p:nvSpPr>
          <p:cNvPr id="954376" name="Text Box 8"/>
          <p:cNvSpPr txBox="1">
            <a:spLocks noChangeArrowheads="1"/>
          </p:cNvSpPr>
          <p:nvPr/>
        </p:nvSpPr>
        <p:spPr bwMode="auto">
          <a:xfrm>
            <a:off x="1395413" y="2475518"/>
            <a:ext cx="4587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a:t>
            </a:r>
          </a:p>
        </p:txBody>
      </p:sp>
      <p:sp>
        <p:nvSpPr>
          <p:cNvPr id="954377" name="Text Box 9"/>
          <p:cNvSpPr txBox="1">
            <a:spLocks noChangeArrowheads="1"/>
          </p:cNvSpPr>
          <p:nvPr/>
        </p:nvSpPr>
        <p:spPr bwMode="auto">
          <a:xfrm>
            <a:off x="3471863" y="2539018"/>
            <a:ext cx="45720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t>
            </a:r>
          </a:p>
        </p:txBody>
      </p:sp>
      <p:sp>
        <p:nvSpPr>
          <p:cNvPr id="954378" name="Text Box 10"/>
          <p:cNvSpPr txBox="1">
            <a:spLocks noChangeArrowheads="1"/>
          </p:cNvSpPr>
          <p:nvPr/>
        </p:nvSpPr>
        <p:spPr bwMode="auto">
          <a:xfrm>
            <a:off x="2692400" y="2754918"/>
            <a:ext cx="49053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a:t>
            </a:r>
          </a:p>
        </p:txBody>
      </p:sp>
      <p:sp>
        <p:nvSpPr>
          <p:cNvPr id="954379" name="Text Box 11"/>
          <p:cNvSpPr txBox="1">
            <a:spLocks noChangeArrowheads="1"/>
          </p:cNvSpPr>
          <p:nvPr/>
        </p:nvSpPr>
        <p:spPr bwMode="auto">
          <a:xfrm>
            <a:off x="3440113" y="3107343"/>
            <a:ext cx="4492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a:t>
            </a:r>
          </a:p>
        </p:txBody>
      </p:sp>
      <p:sp>
        <p:nvSpPr>
          <p:cNvPr id="954380" name="Text Box 12"/>
          <p:cNvSpPr txBox="1">
            <a:spLocks noChangeArrowheads="1"/>
          </p:cNvSpPr>
          <p:nvPr/>
        </p:nvSpPr>
        <p:spPr bwMode="auto">
          <a:xfrm>
            <a:off x="2635250" y="3529618"/>
            <a:ext cx="3857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a:t>
            </a:r>
          </a:p>
        </p:txBody>
      </p:sp>
      <p:sp>
        <p:nvSpPr>
          <p:cNvPr id="954381" name="Text Box 13"/>
          <p:cNvSpPr txBox="1">
            <a:spLocks noChangeArrowheads="1"/>
          </p:cNvSpPr>
          <p:nvPr/>
        </p:nvSpPr>
        <p:spPr bwMode="auto">
          <a:xfrm>
            <a:off x="2739420" y="3920143"/>
            <a:ext cx="45878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a:t>
            </a:r>
          </a:p>
        </p:txBody>
      </p:sp>
      <p:sp>
        <p:nvSpPr>
          <p:cNvPr id="954382" name="Text Box 14"/>
          <p:cNvSpPr txBox="1">
            <a:spLocks noChangeArrowheads="1"/>
          </p:cNvSpPr>
          <p:nvPr/>
        </p:nvSpPr>
        <p:spPr bwMode="auto">
          <a:xfrm>
            <a:off x="4202113" y="3809018"/>
            <a:ext cx="45720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a:t>
            </a:r>
          </a:p>
        </p:txBody>
      </p:sp>
      <p:sp>
        <p:nvSpPr>
          <p:cNvPr id="954383" name="Text Box 15"/>
          <p:cNvSpPr txBox="1">
            <a:spLocks noChangeArrowheads="1"/>
          </p:cNvSpPr>
          <p:nvPr/>
        </p:nvSpPr>
        <p:spPr bwMode="auto">
          <a:xfrm>
            <a:off x="5043488" y="3834418"/>
            <a:ext cx="4365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a:t>
            </a:r>
          </a:p>
        </p:txBody>
      </p:sp>
      <p:sp>
        <p:nvSpPr>
          <p:cNvPr id="954384" name="Text Box 16"/>
          <p:cNvSpPr txBox="1">
            <a:spLocks noChangeArrowheads="1"/>
          </p:cNvSpPr>
          <p:nvPr/>
        </p:nvSpPr>
        <p:spPr bwMode="auto">
          <a:xfrm>
            <a:off x="5373688" y="4199543"/>
            <a:ext cx="4921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a:t>
            </a:r>
          </a:p>
        </p:txBody>
      </p:sp>
      <p:sp>
        <p:nvSpPr>
          <p:cNvPr id="954385" name="Text Box 17"/>
          <p:cNvSpPr txBox="1">
            <a:spLocks noChangeArrowheads="1"/>
          </p:cNvSpPr>
          <p:nvPr/>
        </p:nvSpPr>
        <p:spPr bwMode="auto">
          <a:xfrm>
            <a:off x="5141913" y="4592638"/>
            <a:ext cx="4079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a:t>
            </a:r>
          </a:p>
        </p:txBody>
      </p:sp>
      <p:sp>
        <p:nvSpPr>
          <p:cNvPr id="954386" name="Text Box 18"/>
          <p:cNvSpPr txBox="1">
            <a:spLocks noChangeArrowheads="1"/>
          </p:cNvSpPr>
          <p:nvPr/>
        </p:nvSpPr>
        <p:spPr bwMode="auto">
          <a:xfrm>
            <a:off x="4241800" y="4456113"/>
            <a:ext cx="43021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t>
            </a:r>
          </a:p>
        </p:txBody>
      </p:sp>
      <p:sp>
        <p:nvSpPr>
          <p:cNvPr id="954387" name="Line 19"/>
          <p:cNvSpPr>
            <a:spLocks noChangeShapeType="1"/>
          </p:cNvSpPr>
          <p:nvPr/>
        </p:nvSpPr>
        <p:spPr bwMode="auto">
          <a:xfrm>
            <a:off x="1192213" y="2297113"/>
            <a:ext cx="701675" cy="11112"/>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88" name="Line 20"/>
          <p:cNvSpPr>
            <a:spLocks noChangeShapeType="1"/>
          </p:cNvSpPr>
          <p:nvPr/>
        </p:nvSpPr>
        <p:spPr bwMode="auto">
          <a:xfrm>
            <a:off x="1893888" y="2308225"/>
            <a:ext cx="1463675" cy="15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89" name="Line 21"/>
          <p:cNvSpPr>
            <a:spLocks noChangeShapeType="1"/>
          </p:cNvSpPr>
          <p:nvPr/>
        </p:nvSpPr>
        <p:spPr bwMode="auto">
          <a:xfrm flipH="1">
            <a:off x="3176588" y="2284413"/>
            <a:ext cx="180975" cy="59213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0" name="Line 22"/>
          <p:cNvSpPr>
            <a:spLocks noChangeShapeType="1"/>
          </p:cNvSpPr>
          <p:nvPr/>
        </p:nvSpPr>
        <p:spPr bwMode="auto">
          <a:xfrm>
            <a:off x="1193800" y="2282825"/>
            <a:ext cx="204788" cy="3286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1" name="Line 23"/>
          <p:cNvSpPr>
            <a:spLocks noChangeShapeType="1"/>
          </p:cNvSpPr>
          <p:nvPr/>
        </p:nvSpPr>
        <p:spPr bwMode="auto">
          <a:xfrm>
            <a:off x="1397000" y="2613025"/>
            <a:ext cx="1624013" cy="1039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2" name="Line 24"/>
          <p:cNvSpPr>
            <a:spLocks noChangeShapeType="1"/>
          </p:cNvSpPr>
          <p:nvPr/>
        </p:nvSpPr>
        <p:spPr bwMode="auto">
          <a:xfrm>
            <a:off x="3017838" y="3651250"/>
            <a:ext cx="182562" cy="3873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3" name="Line 25"/>
          <p:cNvSpPr>
            <a:spLocks noChangeShapeType="1"/>
          </p:cNvSpPr>
          <p:nvPr/>
        </p:nvSpPr>
        <p:spPr bwMode="auto">
          <a:xfrm flipV="1">
            <a:off x="3200400" y="3227388"/>
            <a:ext cx="230188" cy="8223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4" name="Line 26"/>
          <p:cNvSpPr>
            <a:spLocks noChangeShapeType="1"/>
          </p:cNvSpPr>
          <p:nvPr/>
        </p:nvSpPr>
        <p:spPr bwMode="auto">
          <a:xfrm>
            <a:off x="3197225" y="4044950"/>
            <a:ext cx="1160463" cy="317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5" name="Line 27"/>
          <p:cNvSpPr>
            <a:spLocks noChangeShapeType="1"/>
          </p:cNvSpPr>
          <p:nvPr/>
        </p:nvSpPr>
        <p:spPr bwMode="auto">
          <a:xfrm>
            <a:off x="3179763" y="2878138"/>
            <a:ext cx="252412" cy="3587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6" name="Line 28"/>
          <p:cNvSpPr>
            <a:spLocks noChangeShapeType="1"/>
          </p:cNvSpPr>
          <p:nvPr/>
        </p:nvSpPr>
        <p:spPr bwMode="auto">
          <a:xfrm>
            <a:off x="3343275" y="2292350"/>
            <a:ext cx="130175" cy="3714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7" name="Line 29"/>
          <p:cNvSpPr>
            <a:spLocks noChangeShapeType="1"/>
          </p:cNvSpPr>
          <p:nvPr/>
        </p:nvSpPr>
        <p:spPr bwMode="auto">
          <a:xfrm flipH="1">
            <a:off x="3436938" y="2654300"/>
            <a:ext cx="46037" cy="584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8" name="Line 30"/>
          <p:cNvSpPr>
            <a:spLocks noChangeShapeType="1"/>
          </p:cNvSpPr>
          <p:nvPr/>
        </p:nvSpPr>
        <p:spPr bwMode="auto">
          <a:xfrm>
            <a:off x="3432175" y="3233738"/>
            <a:ext cx="920750" cy="838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399" name="Line 31"/>
          <p:cNvSpPr>
            <a:spLocks noChangeShapeType="1"/>
          </p:cNvSpPr>
          <p:nvPr/>
        </p:nvSpPr>
        <p:spPr bwMode="auto">
          <a:xfrm>
            <a:off x="3200400" y="4054475"/>
            <a:ext cx="1452563"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0" name="Line 32"/>
          <p:cNvSpPr>
            <a:spLocks noChangeShapeType="1"/>
          </p:cNvSpPr>
          <p:nvPr/>
        </p:nvSpPr>
        <p:spPr bwMode="auto">
          <a:xfrm>
            <a:off x="4649788" y="4498975"/>
            <a:ext cx="484187" cy="150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1" name="Line 33"/>
          <p:cNvSpPr>
            <a:spLocks noChangeShapeType="1"/>
          </p:cNvSpPr>
          <p:nvPr/>
        </p:nvSpPr>
        <p:spPr bwMode="auto">
          <a:xfrm flipV="1">
            <a:off x="5140325" y="4333875"/>
            <a:ext cx="255588" cy="3254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2" name="Line 34"/>
          <p:cNvSpPr>
            <a:spLocks noChangeShapeType="1"/>
          </p:cNvSpPr>
          <p:nvPr/>
        </p:nvSpPr>
        <p:spPr bwMode="auto">
          <a:xfrm flipH="1" flipV="1">
            <a:off x="4337050" y="4060825"/>
            <a:ext cx="319088"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3" name="Line 35"/>
          <p:cNvSpPr>
            <a:spLocks noChangeShapeType="1"/>
          </p:cNvSpPr>
          <p:nvPr/>
        </p:nvSpPr>
        <p:spPr bwMode="auto">
          <a:xfrm flipV="1">
            <a:off x="4344988" y="4032250"/>
            <a:ext cx="738187" cy="428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4" name="Line 36"/>
          <p:cNvSpPr>
            <a:spLocks noChangeShapeType="1"/>
          </p:cNvSpPr>
          <p:nvPr/>
        </p:nvSpPr>
        <p:spPr bwMode="auto">
          <a:xfrm flipH="1" flipV="1">
            <a:off x="5054600" y="4029075"/>
            <a:ext cx="95250" cy="6223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5" name="Line 37"/>
          <p:cNvSpPr>
            <a:spLocks noChangeShapeType="1"/>
          </p:cNvSpPr>
          <p:nvPr/>
        </p:nvSpPr>
        <p:spPr bwMode="auto">
          <a:xfrm flipH="1" flipV="1">
            <a:off x="5065713" y="4025900"/>
            <a:ext cx="336550" cy="3079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6" name="Oval 38"/>
          <p:cNvSpPr>
            <a:spLocks noChangeArrowheads="1"/>
          </p:cNvSpPr>
          <p:nvPr/>
        </p:nvSpPr>
        <p:spPr bwMode="auto">
          <a:xfrm>
            <a:off x="1870075" y="2270125"/>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7" name="Oval 39"/>
          <p:cNvSpPr>
            <a:spLocks noChangeArrowheads="1"/>
          </p:cNvSpPr>
          <p:nvPr/>
        </p:nvSpPr>
        <p:spPr bwMode="auto">
          <a:xfrm>
            <a:off x="1160463" y="22590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8" name="Oval 40"/>
          <p:cNvSpPr>
            <a:spLocks noChangeArrowheads="1"/>
          </p:cNvSpPr>
          <p:nvPr/>
        </p:nvSpPr>
        <p:spPr bwMode="auto">
          <a:xfrm>
            <a:off x="1357313" y="25765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09" name="Oval 41"/>
          <p:cNvSpPr>
            <a:spLocks noChangeArrowheads="1"/>
          </p:cNvSpPr>
          <p:nvPr/>
        </p:nvSpPr>
        <p:spPr bwMode="auto">
          <a:xfrm>
            <a:off x="5362575" y="42910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0" name="Oval 42"/>
          <p:cNvSpPr>
            <a:spLocks noChangeArrowheads="1"/>
          </p:cNvSpPr>
          <p:nvPr/>
        </p:nvSpPr>
        <p:spPr bwMode="auto">
          <a:xfrm>
            <a:off x="5108575" y="46228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1" name="Oval 43"/>
          <p:cNvSpPr>
            <a:spLocks noChangeArrowheads="1"/>
          </p:cNvSpPr>
          <p:nvPr/>
        </p:nvSpPr>
        <p:spPr bwMode="auto">
          <a:xfrm>
            <a:off x="5021263" y="39989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2" name="Oval 44"/>
          <p:cNvSpPr>
            <a:spLocks noChangeArrowheads="1"/>
          </p:cNvSpPr>
          <p:nvPr/>
        </p:nvSpPr>
        <p:spPr bwMode="auto">
          <a:xfrm>
            <a:off x="4308475" y="40386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3" name="Oval 45"/>
          <p:cNvSpPr>
            <a:spLocks noChangeArrowheads="1"/>
          </p:cNvSpPr>
          <p:nvPr/>
        </p:nvSpPr>
        <p:spPr bwMode="auto">
          <a:xfrm>
            <a:off x="3167063" y="40116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4" name="Oval 46"/>
          <p:cNvSpPr>
            <a:spLocks noChangeArrowheads="1"/>
          </p:cNvSpPr>
          <p:nvPr/>
        </p:nvSpPr>
        <p:spPr bwMode="auto">
          <a:xfrm>
            <a:off x="2981325" y="36179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5" name="Oval 47"/>
          <p:cNvSpPr>
            <a:spLocks noChangeArrowheads="1"/>
          </p:cNvSpPr>
          <p:nvPr/>
        </p:nvSpPr>
        <p:spPr bwMode="auto">
          <a:xfrm>
            <a:off x="3395663" y="32115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6" name="Oval 48"/>
          <p:cNvSpPr>
            <a:spLocks noChangeArrowheads="1"/>
          </p:cNvSpPr>
          <p:nvPr/>
        </p:nvSpPr>
        <p:spPr bwMode="auto">
          <a:xfrm>
            <a:off x="3446463" y="2630488"/>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7" name="Oval 49"/>
          <p:cNvSpPr>
            <a:spLocks noChangeArrowheads="1"/>
          </p:cNvSpPr>
          <p:nvPr/>
        </p:nvSpPr>
        <p:spPr bwMode="auto">
          <a:xfrm>
            <a:off x="3140075" y="28559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8" name="Oval 50"/>
          <p:cNvSpPr>
            <a:spLocks noChangeArrowheads="1"/>
          </p:cNvSpPr>
          <p:nvPr/>
        </p:nvSpPr>
        <p:spPr bwMode="auto">
          <a:xfrm>
            <a:off x="3311525" y="2274888"/>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4419" name="Text Box 51"/>
          <p:cNvSpPr txBox="1">
            <a:spLocks noChangeArrowheads="1"/>
          </p:cNvSpPr>
          <p:nvPr/>
        </p:nvSpPr>
        <p:spPr bwMode="auto">
          <a:xfrm>
            <a:off x="6332538" y="1968500"/>
            <a:ext cx="1973262" cy="4211638"/>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rPr>
              <a:t>Visiting node </a:t>
            </a:r>
            <a:r>
              <a:rPr lang="en-US" sz="1600">
                <a:solidFill>
                  <a:srgbClr val="000000"/>
                </a:solidFill>
                <a:latin typeface="Helvetica Neue" charset="0"/>
              </a:rPr>
              <a:t>HOB</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BRE</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RIV</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CAR</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LOR</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EDO</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ISE</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SOU</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MIN</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CIR</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BLA</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MOU</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RAU</a:t>
            </a:r>
            <a:endParaRPr lang="en-US" sz="1800" b="0">
              <a:solidFill>
                <a:srgbClr val="000000"/>
              </a:solidFill>
            </a:endParaRPr>
          </a:p>
          <a:p>
            <a:r>
              <a:rPr lang="en-US" sz="1800" b="0">
                <a:solidFill>
                  <a:srgbClr val="000000"/>
                </a:solidFill>
              </a:rPr>
              <a:t>Visiting node </a:t>
            </a:r>
            <a:r>
              <a:rPr lang="en-US" sz="1600">
                <a:solidFill>
                  <a:srgbClr val="000000"/>
                </a:solidFill>
                <a:latin typeface="Helvetica Neue" charset="0"/>
              </a:rPr>
              <a:t>MOR</a:t>
            </a:r>
            <a:endParaRPr lang="en-US" sz="1800" b="0">
              <a:solidFill>
                <a:srgbClr val="000000"/>
              </a:solidFill>
            </a:endParaRPr>
          </a:p>
          <a:p>
            <a:endParaRPr lang="en-US" sz="1800">
              <a:solidFill>
                <a:srgbClr val="000000"/>
              </a:solidFill>
            </a:endParaRPr>
          </a:p>
        </p:txBody>
      </p:sp>
      <p:sp>
        <p:nvSpPr>
          <p:cNvPr id="954420" name="Text Box 52"/>
          <p:cNvSpPr txBox="1">
            <a:spLocks noChangeArrowheads="1"/>
          </p:cNvSpPr>
          <p:nvPr/>
        </p:nvSpPr>
        <p:spPr bwMode="auto">
          <a:xfrm>
            <a:off x="457200" y="1143000"/>
            <a:ext cx="81534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Construct a depth-first search starting from Hobbiton (</a:t>
            </a:r>
            <a:r>
              <a:rPr lang="en-US" sz="2000">
                <a:solidFill>
                  <a:srgbClr val="000000"/>
                </a:solidFill>
                <a:latin typeface="Helvetica Neue" charset="0"/>
              </a:rPr>
              <a:t>HOB</a:t>
            </a:r>
            <a:r>
              <a:rPr lang="en-US" sz="2400" b="0">
                <a:solidFill>
                  <a:srgbClr val="000000"/>
                </a:solidFill>
              </a:rPr>
              <a:t>):</a:t>
            </a:r>
            <a:endParaRPr lang="en-US" sz="2200" b="0">
              <a:solidFill>
                <a:srgbClr val="000000"/>
              </a:solidFill>
            </a:endParaRPr>
          </a:p>
        </p:txBody>
      </p:sp>
      <p:sp>
        <p:nvSpPr>
          <p:cNvPr id="954421" name="Oval 53"/>
          <p:cNvSpPr>
            <a:spLocks noChangeArrowheads="1"/>
          </p:cNvSpPr>
          <p:nvPr/>
        </p:nvSpPr>
        <p:spPr bwMode="auto">
          <a:xfrm>
            <a:off x="4619625" y="44561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4419">
                                            <p:txEl>
                                              <p:pRg st="0" end="0"/>
                                            </p:txEl>
                                          </p:spTgt>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100" fill="hold"/>
                                        <p:tgtEl>
                                          <p:spTgt spid="954373"/>
                                        </p:tgtEl>
                                        <p:attrNameLst>
                                          <p:attrName>style.color</p:attrName>
                                        </p:attrNameLst>
                                      </p:cBhvr>
                                      <p:to>
                                        <a:srgbClr val="FF0000"/>
                                      </p:to>
                                    </p:animClr>
                                  </p:childTnLst>
                                </p:cTn>
                              </p:par>
                              <p:par>
                                <p:cTn id="9" presetID="1" presetClass="emph" presetSubtype="2" fill="hold" nodeType="withEffect">
                                  <p:stCondLst>
                                    <p:cond delay="0"/>
                                  </p:stCondLst>
                                  <p:childTnLst>
                                    <p:animClr clrSpc="rgb" dir="cw">
                                      <p:cBhvr>
                                        <p:cTn id="10" dur="100" fill="hold"/>
                                        <p:tgtEl>
                                          <p:spTgt spid="954407"/>
                                        </p:tgtEl>
                                        <p:attrNameLst>
                                          <p:attrName>fillcolor</p:attrName>
                                        </p:attrNameLst>
                                      </p:cBhvr>
                                      <p:to>
                                        <a:srgbClr val="66FF66"/>
                                      </p:to>
                                    </p:animClr>
                                    <p:set>
                                      <p:cBhvr>
                                        <p:cTn id="11" dur="100" fill="hold"/>
                                        <p:tgtEl>
                                          <p:spTgt spid="954407"/>
                                        </p:tgtEl>
                                        <p:attrNameLst>
                                          <p:attrName>fill.type</p:attrName>
                                        </p:attrNameLst>
                                      </p:cBhvr>
                                      <p:to>
                                        <p:strVal val="solid"/>
                                      </p:to>
                                    </p:set>
                                    <p:set>
                                      <p:cBhvr>
                                        <p:cTn id="12" dur="100" fill="hold"/>
                                        <p:tgtEl>
                                          <p:spTgt spid="954407"/>
                                        </p:tgtEl>
                                        <p:attrNameLst>
                                          <p:attrName>fill.on</p:attrName>
                                        </p:attrNameLst>
                                      </p:cBhvr>
                                      <p:to>
                                        <p:strVal val="true"/>
                                      </p:to>
                                    </p:set>
                                  </p:childTnLst>
                                </p:cTn>
                              </p:par>
                              <p:par>
                                <p:cTn id="13" presetID="7" presetClass="emph" presetSubtype="2" fill="hold" nodeType="withEffect">
                                  <p:stCondLst>
                                    <p:cond delay="0"/>
                                  </p:stCondLst>
                                  <p:childTnLst>
                                    <p:animClr clrSpc="rgb" dir="cw">
                                      <p:cBhvr>
                                        <p:cTn id="14" dur="100" fill="hold"/>
                                        <p:tgtEl>
                                          <p:spTgt spid="954407"/>
                                        </p:tgtEl>
                                        <p:attrNameLst>
                                          <p:attrName>stroke.color</p:attrName>
                                        </p:attrNameLst>
                                      </p:cBhvr>
                                      <p:to>
                                        <a:srgbClr val="FF0000"/>
                                      </p:to>
                                    </p:animClr>
                                    <p:set>
                                      <p:cBhvr>
                                        <p:cTn id="15" dur="100" fill="hold"/>
                                        <p:tgtEl>
                                          <p:spTgt spid="954407"/>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54419">
                                            <p:txEl>
                                              <p:pRg st="1" end="1"/>
                                            </p:txEl>
                                          </p:spTgt>
                                        </p:tgtEl>
                                        <p:attrNameLst>
                                          <p:attrName>style.visibility</p:attrName>
                                        </p:attrNameLst>
                                      </p:cBhvr>
                                      <p:to>
                                        <p:strVal val="visible"/>
                                      </p:to>
                                    </p:set>
                                  </p:childTnLst>
                                </p:cTn>
                              </p:par>
                              <p:par>
                                <p:cTn id="20" presetID="3" presetClass="emph" presetSubtype="2" fill="hold" grpId="0" nodeType="withEffect">
                                  <p:stCondLst>
                                    <p:cond delay="0"/>
                                  </p:stCondLst>
                                  <p:childTnLst>
                                    <p:animClr clrSpc="rgb" dir="cw">
                                      <p:cBhvr override="childStyle">
                                        <p:cTn id="21" dur="100" fill="hold"/>
                                        <p:tgtEl>
                                          <p:spTgt spid="954374"/>
                                        </p:tgtEl>
                                        <p:attrNameLst>
                                          <p:attrName>style.color</p:attrName>
                                        </p:attrNameLst>
                                      </p:cBhvr>
                                      <p:to>
                                        <a:srgbClr val="FF0000"/>
                                      </p:to>
                                    </p:animClr>
                                  </p:childTnLst>
                                </p:cTn>
                              </p:par>
                              <p:par>
                                <p:cTn id="22" presetID="7" presetClass="emph" presetSubtype="2" fill="hold" nodeType="withEffect">
                                  <p:stCondLst>
                                    <p:cond delay="0"/>
                                  </p:stCondLst>
                                  <p:childTnLst>
                                    <p:animClr clrSpc="rgb" dir="cw">
                                      <p:cBhvr>
                                        <p:cTn id="23" dur="100" fill="hold"/>
                                        <p:tgtEl>
                                          <p:spTgt spid="954387"/>
                                        </p:tgtEl>
                                        <p:attrNameLst>
                                          <p:attrName>stroke.color</p:attrName>
                                        </p:attrNameLst>
                                      </p:cBhvr>
                                      <p:to>
                                        <a:srgbClr val="FF0000"/>
                                      </p:to>
                                    </p:animClr>
                                    <p:set>
                                      <p:cBhvr>
                                        <p:cTn id="24" dur="100" fill="hold"/>
                                        <p:tgtEl>
                                          <p:spTgt spid="954387"/>
                                        </p:tgtEl>
                                        <p:attrNameLst>
                                          <p:attrName>stroke.on</p:attrName>
                                        </p:attrNameLst>
                                      </p:cBhvr>
                                      <p:to>
                                        <p:strVal val="true"/>
                                      </p:to>
                                    </p:set>
                                  </p:childTnLst>
                                </p:cTn>
                              </p:par>
                              <p:par>
                                <p:cTn id="25" presetID="1" presetClass="emph" presetSubtype="2" fill="hold" nodeType="withEffect">
                                  <p:stCondLst>
                                    <p:cond delay="0"/>
                                  </p:stCondLst>
                                  <p:childTnLst>
                                    <p:animClr clrSpc="rgb" dir="cw">
                                      <p:cBhvr>
                                        <p:cTn id="26" dur="100" fill="hold"/>
                                        <p:tgtEl>
                                          <p:spTgt spid="954407"/>
                                        </p:tgtEl>
                                        <p:attrNameLst>
                                          <p:attrName>fillcolor</p:attrName>
                                        </p:attrNameLst>
                                      </p:cBhvr>
                                      <p:to>
                                        <a:srgbClr val="FF0000"/>
                                      </p:to>
                                    </p:animClr>
                                    <p:set>
                                      <p:cBhvr>
                                        <p:cTn id="27" dur="100" fill="hold"/>
                                        <p:tgtEl>
                                          <p:spTgt spid="954407"/>
                                        </p:tgtEl>
                                        <p:attrNameLst>
                                          <p:attrName>fill.type</p:attrName>
                                        </p:attrNameLst>
                                      </p:cBhvr>
                                      <p:to>
                                        <p:strVal val="solid"/>
                                      </p:to>
                                    </p:set>
                                    <p:set>
                                      <p:cBhvr>
                                        <p:cTn id="28" dur="100" fill="hold"/>
                                        <p:tgtEl>
                                          <p:spTgt spid="954407"/>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100" fill="hold"/>
                                        <p:tgtEl>
                                          <p:spTgt spid="954406"/>
                                        </p:tgtEl>
                                        <p:attrNameLst>
                                          <p:attrName>fillcolor</p:attrName>
                                        </p:attrNameLst>
                                      </p:cBhvr>
                                      <p:to>
                                        <a:srgbClr val="66FF66"/>
                                      </p:to>
                                    </p:animClr>
                                    <p:set>
                                      <p:cBhvr>
                                        <p:cTn id="31" dur="100" fill="hold"/>
                                        <p:tgtEl>
                                          <p:spTgt spid="954406"/>
                                        </p:tgtEl>
                                        <p:attrNameLst>
                                          <p:attrName>fill.type</p:attrName>
                                        </p:attrNameLst>
                                      </p:cBhvr>
                                      <p:to>
                                        <p:strVal val="solid"/>
                                      </p:to>
                                    </p:set>
                                    <p:set>
                                      <p:cBhvr>
                                        <p:cTn id="32" dur="100" fill="hold"/>
                                        <p:tgtEl>
                                          <p:spTgt spid="954406"/>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100" fill="hold"/>
                                        <p:tgtEl>
                                          <p:spTgt spid="954406"/>
                                        </p:tgtEl>
                                        <p:attrNameLst>
                                          <p:attrName>stroke.color</p:attrName>
                                        </p:attrNameLst>
                                      </p:cBhvr>
                                      <p:to>
                                        <a:srgbClr val="FF0000"/>
                                      </p:to>
                                    </p:animClr>
                                    <p:set>
                                      <p:cBhvr>
                                        <p:cTn id="35" dur="100" fill="hold"/>
                                        <p:tgtEl>
                                          <p:spTgt spid="954406"/>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54419">
                                            <p:txEl>
                                              <p:pRg st="2" end="2"/>
                                            </p:txEl>
                                          </p:spTgt>
                                        </p:tgtEl>
                                        <p:attrNameLst>
                                          <p:attrName>style.visibility</p:attrName>
                                        </p:attrNameLst>
                                      </p:cBhvr>
                                      <p:to>
                                        <p:strVal val="visible"/>
                                      </p:to>
                                    </p:set>
                                  </p:childTnLst>
                                </p:cTn>
                              </p:par>
                              <p:par>
                                <p:cTn id="40" presetID="3" presetClass="emph" presetSubtype="2" fill="hold" grpId="0" nodeType="withEffect">
                                  <p:stCondLst>
                                    <p:cond delay="0"/>
                                  </p:stCondLst>
                                  <p:childTnLst>
                                    <p:animClr clrSpc="rgb" dir="cw">
                                      <p:cBhvr override="childStyle">
                                        <p:cTn id="41" dur="100" fill="hold"/>
                                        <p:tgtEl>
                                          <p:spTgt spid="954375"/>
                                        </p:tgtEl>
                                        <p:attrNameLst>
                                          <p:attrName>style.color</p:attrName>
                                        </p:attrNameLst>
                                      </p:cBhvr>
                                      <p:to>
                                        <a:srgbClr val="FF0000"/>
                                      </p:to>
                                    </p:animClr>
                                  </p:childTnLst>
                                </p:cTn>
                              </p:par>
                              <p:par>
                                <p:cTn id="42" presetID="7" presetClass="emph" presetSubtype="2" fill="hold" nodeType="withEffect">
                                  <p:stCondLst>
                                    <p:cond delay="0"/>
                                  </p:stCondLst>
                                  <p:childTnLst>
                                    <p:animClr clrSpc="rgb" dir="cw">
                                      <p:cBhvr>
                                        <p:cTn id="43" dur="100" fill="hold"/>
                                        <p:tgtEl>
                                          <p:spTgt spid="954388"/>
                                        </p:tgtEl>
                                        <p:attrNameLst>
                                          <p:attrName>stroke.color</p:attrName>
                                        </p:attrNameLst>
                                      </p:cBhvr>
                                      <p:to>
                                        <a:srgbClr val="FF0000"/>
                                      </p:to>
                                    </p:animClr>
                                    <p:set>
                                      <p:cBhvr>
                                        <p:cTn id="44" dur="100" fill="hold"/>
                                        <p:tgtEl>
                                          <p:spTgt spid="954388"/>
                                        </p:tgtEl>
                                        <p:attrNameLst>
                                          <p:attrName>stroke.on</p:attrName>
                                        </p:attrNameLst>
                                      </p:cBhvr>
                                      <p:to>
                                        <p:strVal val="true"/>
                                      </p:to>
                                    </p:set>
                                  </p:childTnLst>
                                </p:cTn>
                              </p:par>
                              <p:par>
                                <p:cTn id="45" presetID="1" presetClass="emph" presetSubtype="2" fill="hold" nodeType="withEffect">
                                  <p:stCondLst>
                                    <p:cond delay="0"/>
                                  </p:stCondLst>
                                  <p:childTnLst>
                                    <p:animClr clrSpc="rgb" dir="cw">
                                      <p:cBhvr>
                                        <p:cTn id="46" dur="100" fill="hold"/>
                                        <p:tgtEl>
                                          <p:spTgt spid="954406"/>
                                        </p:tgtEl>
                                        <p:attrNameLst>
                                          <p:attrName>fillcolor</p:attrName>
                                        </p:attrNameLst>
                                      </p:cBhvr>
                                      <p:to>
                                        <a:srgbClr val="FF0000"/>
                                      </p:to>
                                    </p:animClr>
                                    <p:set>
                                      <p:cBhvr>
                                        <p:cTn id="47" dur="100" fill="hold"/>
                                        <p:tgtEl>
                                          <p:spTgt spid="954406"/>
                                        </p:tgtEl>
                                        <p:attrNameLst>
                                          <p:attrName>fill.type</p:attrName>
                                        </p:attrNameLst>
                                      </p:cBhvr>
                                      <p:to>
                                        <p:strVal val="solid"/>
                                      </p:to>
                                    </p:set>
                                    <p:set>
                                      <p:cBhvr>
                                        <p:cTn id="48" dur="100" fill="hold"/>
                                        <p:tgtEl>
                                          <p:spTgt spid="95440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100" fill="hold"/>
                                        <p:tgtEl>
                                          <p:spTgt spid="954418"/>
                                        </p:tgtEl>
                                        <p:attrNameLst>
                                          <p:attrName>fillcolor</p:attrName>
                                        </p:attrNameLst>
                                      </p:cBhvr>
                                      <p:to>
                                        <a:srgbClr val="66FF66"/>
                                      </p:to>
                                    </p:animClr>
                                    <p:set>
                                      <p:cBhvr>
                                        <p:cTn id="51" dur="100" fill="hold"/>
                                        <p:tgtEl>
                                          <p:spTgt spid="954418"/>
                                        </p:tgtEl>
                                        <p:attrNameLst>
                                          <p:attrName>fill.type</p:attrName>
                                        </p:attrNameLst>
                                      </p:cBhvr>
                                      <p:to>
                                        <p:strVal val="solid"/>
                                      </p:to>
                                    </p:set>
                                    <p:set>
                                      <p:cBhvr>
                                        <p:cTn id="52" dur="100" fill="hold"/>
                                        <p:tgtEl>
                                          <p:spTgt spid="954418"/>
                                        </p:tgtEl>
                                        <p:attrNameLst>
                                          <p:attrName>fill.on</p:attrName>
                                        </p:attrNameLst>
                                      </p:cBhvr>
                                      <p:to>
                                        <p:strVal val="true"/>
                                      </p:to>
                                    </p:set>
                                  </p:childTnLst>
                                </p:cTn>
                              </p:par>
                              <p:par>
                                <p:cTn id="53" presetID="7" presetClass="emph" presetSubtype="2" fill="hold" nodeType="withEffect">
                                  <p:stCondLst>
                                    <p:cond delay="0"/>
                                  </p:stCondLst>
                                  <p:childTnLst>
                                    <p:animClr clrSpc="rgb" dir="cw">
                                      <p:cBhvr>
                                        <p:cTn id="54" dur="100" fill="hold"/>
                                        <p:tgtEl>
                                          <p:spTgt spid="954418"/>
                                        </p:tgtEl>
                                        <p:attrNameLst>
                                          <p:attrName>stroke.color</p:attrName>
                                        </p:attrNameLst>
                                      </p:cBhvr>
                                      <p:to>
                                        <a:srgbClr val="FF0000"/>
                                      </p:to>
                                    </p:animClr>
                                    <p:set>
                                      <p:cBhvr>
                                        <p:cTn id="55" dur="100" fill="hold"/>
                                        <p:tgtEl>
                                          <p:spTgt spid="954418"/>
                                        </p:tgtEl>
                                        <p:attrNameLst>
                                          <p:attrName>stroke.on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954419">
                                            <p:txEl>
                                              <p:pRg st="3" end="3"/>
                                            </p:txEl>
                                          </p:spTgt>
                                        </p:tgtEl>
                                        <p:attrNameLst>
                                          <p:attrName>style.visibility</p:attrName>
                                        </p:attrNameLst>
                                      </p:cBhvr>
                                      <p:to>
                                        <p:strVal val="visible"/>
                                      </p:to>
                                    </p:set>
                                  </p:childTnLst>
                                </p:cTn>
                              </p:par>
                              <p:par>
                                <p:cTn id="60" presetID="3" presetClass="emph" presetSubtype="2" fill="hold" grpId="0" nodeType="withEffect">
                                  <p:stCondLst>
                                    <p:cond delay="0"/>
                                  </p:stCondLst>
                                  <p:childTnLst>
                                    <p:animClr clrSpc="rgb" dir="cw">
                                      <p:cBhvr override="childStyle">
                                        <p:cTn id="61" dur="100" fill="hold"/>
                                        <p:tgtEl>
                                          <p:spTgt spid="954377"/>
                                        </p:tgtEl>
                                        <p:attrNameLst>
                                          <p:attrName>style.color</p:attrName>
                                        </p:attrNameLst>
                                      </p:cBhvr>
                                      <p:to>
                                        <a:srgbClr val="FF0000"/>
                                      </p:to>
                                    </p:animClr>
                                  </p:childTnLst>
                                </p:cTn>
                              </p:par>
                              <p:par>
                                <p:cTn id="62" presetID="7" presetClass="emph" presetSubtype="2" fill="hold" nodeType="withEffect">
                                  <p:stCondLst>
                                    <p:cond delay="0"/>
                                  </p:stCondLst>
                                  <p:childTnLst>
                                    <p:animClr clrSpc="rgb" dir="cw">
                                      <p:cBhvr>
                                        <p:cTn id="63" dur="100" fill="hold"/>
                                        <p:tgtEl>
                                          <p:spTgt spid="954396"/>
                                        </p:tgtEl>
                                        <p:attrNameLst>
                                          <p:attrName>stroke.color</p:attrName>
                                        </p:attrNameLst>
                                      </p:cBhvr>
                                      <p:to>
                                        <a:srgbClr val="FF0000"/>
                                      </p:to>
                                    </p:animClr>
                                    <p:set>
                                      <p:cBhvr>
                                        <p:cTn id="64" dur="100" fill="hold"/>
                                        <p:tgtEl>
                                          <p:spTgt spid="954396"/>
                                        </p:tgtEl>
                                        <p:attrNameLst>
                                          <p:attrName>stroke.on</p:attrName>
                                        </p:attrNameLst>
                                      </p:cBhvr>
                                      <p:to>
                                        <p:strVal val="true"/>
                                      </p:to>
                                    </p:set>
                                  </p:childTnLst>
                                </p:cTn>
                              </p:par>
                              <p:par>
                                <p:cTn id="65" presetID="1" presetClass="emph" presetSubtype="2" fill="hold" nodeType="withEffect">
                                  <p:stCondLst>
                                    <p:cond delay="0"/>
                                  </p:stCondLst>
                                  <p:childTnLst>
                                    <p:animClr clrSpc="rgb" dir="cw">
                                      <p:cBhvr>
                                        <p:cTn id="66" dur="100" fill="hold"/>
                                        <p:tgtEl>
                                          <p:spTgt spid="954418"/>
                                        </p:tgtEl>
                                        <p:attrNameLst>
                                          <p:attrName>fillcolor</p:attrName>
                                        </p:attrNameLst>
                                      </p:cBhvr>
                                      <p:to>
                                        <a:srgbClr val="FF0000"/>
                                      </p:to>
                                    </p:animClr>
                                    <p:set>
                                      <p:cBhvr>
                                        <p:cTn id="67" dur="100" fill="hold"/>
                                        <p:tgtEl>
                                          <p:spTgt spid="954418"/>
                                        </p:tgtEl>
                                        <p:attrNameLst>
                                          <p:attrName>fill.type</p:attrName>
                                        </p:attrNameLst>
                                      </p:cBhvr>
                                      <p:to>
                                        <p:strVal val="solid"/>
                                      </p:to>
                                    </p:set>
                                    <p:set>
                                      <p:cBhvr>
                                        <p:cTn id="68" dur="100" fill="hold"/>
                                        <p:tgtEl>
                                          <p:spTgt spid="95441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100" fill="hold"/>
                                        <p:tgtEl>
                                          <p:spTgt spid="954416"/>
                                        </p:tgtEl>
                                        <p:attrNameLst>
                                          <p:attrName>fillcolor</p:attrName>
                                        </p:attrNameLst>
                                      </p:cBhvr>
                                      <p:to>
                                        <a:srgbClr val="66FF66"/>
                                      </p:to>
                                    </p:animClr>
                                    <p:set>
                                      <p:cBhvr>
                                        <p:cTn id="71" dur="100" fill="hold"/>
                                        <p:tgtEl>
                                          <p:spTgt spid="954416"/>
                                        </p:tgtEl>
                                        <p:attrNameLst>
                                          <p:attrName>fill.type</p:attrName>
                                        </p:attrNameLst>
                                      </p:cBhvr>
                                      <p:to>
                                        <p:strVal val="solid"/>
                                      </p:to>
                                    </p:set>
                                    <p:set>
                                      <p:cBhvr>
                                        <p:cTn id="72" dur="100" fill="hold"/>
                                        <p:tgtEl>
                                          <p:spTgt spid="954416"/>
                                        </p:tgtEl>
                                        <p:attrNameLst>
                                          <p:attrName>fill.on</p:attrName>
                                        </p:attrNameLst>
                                      </p:cBhvr>
                                      <p:to>
                                        <p:strVal val="true"/>
                                      </p:to>
                                    </p:set>
                                  </p:childTnLst>
                                </p:cTn>
                              </p:par>
                              <p:par>
                                <p:cTn id="73" presetID="7" presetClass="emph" presetSubtype="2" fill="hold" nodeType="withEffect">
                                  <p:stCondLst>
                                    <p:cond delay="0"/>
                                  </p:stCondLst>
                                  <p:childTnLst>
                                    <p:animClr clrSpc="rgb" dir="cw">
                                      <p:cBhvr>
                                        <p:cTn id="74" dur="100" fill="hold"/>
                                        <p:tgtEl>
                                          <p:spTgt spid="954416"/>
                                        </p:tgtEl>
                                        <p:attrNameLst>
                                          <p:attrName>stroke.color</p:attrName>
                                        </p:attrNameLst>
                                      </p:cBhvr>
                                      <p:to>
                                        <a:srgbClr val="FF0000"/>
                                      </p:to>
                                    </p:animClr>
                                    <p:set>
                                      <p:cBhvr>
                                        <p:cTn id="75" dur="100" fill="hold"/>
                                        <p:tgtEl>
                                          <p:spTgt spid="954416"/>
                                        </p:tgtEl>
                                        <p:attrNameLst>
                                          <p:attrName>stroke.on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954419">
                                            <p:txEl>
                                              <p:pRg st="4" end="4"/>
                                            </p:txEl>
                                          </p:spTgt>
                                        </p:tgtEl>
                                        <p:attrNameLst>
                                          <p:attrName>style.visibility</p:attrName>
                                        </p:attrNameLst>
                                      </p:cBhvr>
                                      <p:to>
                                        <p:strVal val="visible"/>
                                      </p:to>
                                    </p:set>
                                  </p:childTnLst>
                                </p:cTn>
                              </p:par>
                              <p:par>
                                <p:cTn id="80" presetID="3" presetClass="emph" presetSubtype="2" fill="hold" grpId="0" nodeType="withEffect">
                                  <p:stCondLst>
                                    <p:cond delay="0"/>
                                  </p:stCondLst>
                                  <p:childTnLst>
                                    <p:animClr clrSpc="rgb" dir="cw">
                                      <p:cBhvr override="childStyle">
                                        <p:cTn id="81" dur="100" fill="hold"/>
                                        <p:tgtEl>
                                          <p:spTgt spid="954379"/>
                                        </p:tgtEl>
                                        <p:attrNameLst>
                                          <p:attrName>style.color</p:attrName>
                                        </p:attrNameLst>
                                      </p:cBhvr>
                                      <p:to>
                                        <a:srgbClr val="FF0000"/>
                                      </p:to>
                                    </p:animClr>
                                  </p:childTnLst>
                                </p:cTn>
                              </p:par>
                              <p:par>
                                <p:cTn id="82" presetID="7" presetClass="emph" presetSubtype="2" fill="hold" nodeType="withEffect">
                                  <p:stCondLst>
                                    <p:cond delay="0"/>
                                  </p:stCondLst>
                                  <p:childTnLst>
                                    <p:animClr clrSpc="rgb" dir="cw">
                                      <p:cBhvr>
                                        <p:cTn id="83" dur="100" fill="hold"/>
                                        <p:tgtEl>
                                          <p:spTgt spid="954397"/>
                                        </p:tgtEl>
                                        <p:attrNameLst>
                                          <p:attrName>stroke.color</p:attrName>
                                        </p:attrNameLst>
                                      </p:cBhvr>
                                      <p:to>
                                        <a:srgbClr val="FF0000"/>
                                      </p:to>
                                    </p:animClr>
                                    <p:set>
                                      <p:cBhvr>
                                        <p:cTn id="84" dur="100" fill="hold"/>
                                        <p:tgtEl>
                                          <p:spTgt spid="954397"/>
                                        </p:tgtEl>
                                        <p:attrNameLst>
                                          <p:attrName>stroke.on</p:attrName>
                                        </p:attrNameLst>
                                      </p:cBhvr>
                                      <p:to>
                                        <p:strVal val="true"/>
                                      </p:to>
                                    </p:set>
                                  </p:childTnLst>
                                </p:cTn>
                              </p:par>
                              <p:par>
                                <p:cTn id="85" presetID="1" presetClass="emph" presetSubtype="2" fill="hold" nodeType="withEffect">
                                  <p:stCondLst>
                                    <p:cond delay="0"/>
                                  </p:stCondLst>
                                  <p:childTnLst>
                                    <p:animClr clrSpc="rgb" dir="cw">
                                      <p:cBhvr>
                                        <p:cTn id="86" dur="100" fill="hold"/>
                                        <p:tgtEl>
                                          <p:spTgt spid="954416"/>
                                        </p:tgtEl>
                                        <p:attrNameLst>
                                          <p:attrName>fillcolor</p:attrName>
                                        </p:attrNameLst>
                                      </p:cBhvr>
                                      <p:to>
                                        <a:srgbClr val="FF0000"/>
                                      </p:to>
                                    </p:animClr>
                                    <p:set>
                                      <p:cBhvr>
                                        <p:cTn id="87" dur="100" fill="hold"/>
                                        <p:tgtEl>
                                          <p:spTgt spid="954416"/>
                                        </p:tgtEl>
                                        <p:attrNameLst>
                                          <p:attrName>fill.type</p:attrName>
                                        </p:attrNameLst>
                                      </p:cBhvr>
                                      <p:to>
                                        <p:strVal val="solid"/>
                                      </p:to>
                                    </p:set>
                                    <p:set>
                                      <p:cBhvr>
                                        <p:cTn id="88" dur="100" fill="hold"/>
                                        <p:tgtEl>
                                          <p:spTgt spid="954416"/>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100" fill="hold"/>
                                        <p:tgtEl>
                                          <p:spTgt spid="954415"/>
                                        </p:tgtEl>
                                        <p:attrNameLst>
                                          <p:attrName>fillcolor</p:attrName>
                                        </p:attrNameLst>
                                      </p:cBhvr>
                                      <p:to>
                                        <a:srgbClr val="66FF66"/>
                                      </p:to>
                                    </p:animClr>
                                    <p:set>
                                      <p:cBhvr>
                                        <p:cTn id="91" dur="100" fill="hold"/>
                                        <p:tgtEl>
                                          <p:spTgt spid="954415"/>
                                        </p:tgtEl>
                                        <p:attrNameLst>
                                          <p:attrName>fill.type</p:attrName>
                                        </p:attrNameLst>
                                      </p:cBhvr>
                                      <p:to>
                                        <p:strVal val="solid"/>
                                      </p:to>
                                    </p:set>
                                    <p:set>
                                      <p:cBhvr>
                                        <p:cTn id="92" dur="100" fill="hold"/>
                                        <p:tgtEl>
                                          <p:spTgt spid="954415"/>
                                        </p:tgtEl>
                                        <p:attrNameLst>
                                          <p:attrName>fill.on</p:attrName>
                                        </p:attrNameLst>
                                      </p:cBhvr>
                                      <p:to>
                                        <p:strVal val="true"/>
                                      </p:to>
                                    </p:set>
                                  </p:childTnLst>
                                </p:cTn>
                              </p:par>
                              <p:par>
                                <p:cTn id="93" presetID="7" presetClass="emph" presetSubtype="2" fill="hold" nodeType="withEffect">
                                  <p:stCondLst>
                                    <p:cond delay="0"/>
                                  </p:stCondLst>
                                  <p:childTnLst>
                                    <p:animClr clrSpc="rgb" dir="cw">
                                      <p:cBhvr>
                                        <p:cTn id="94" dur="100" fill="hold"/>
                                        <p:tgtEl>
                                          <p:spTgt spid="954415"/>
                                        </p:tgtEl>
                                        <p:attrNameLst>
                                          <p:attrName>stroke.color</p:attrName>
                                        </p:attrNameLst>
                                      </p:cBhvr>
                                      <p:to>
                                        <a:srgbClr val="FF0000"/>
                                      </p:to>
                                    </p:animClr>
                                    <p:set>
                                      <p:cBhvr>
                                        <p:cTn id="95" dur="100" fill="hold"/>
                                        <p:tgtEl>
                                          <p:spTgt spid="954415"/>
                                        </p:tgtEl>
                                        <p:attrNameLst>
                                          <p:attrName>stroke.on</p:attrName>
                                        </p:attrNameLst>
                                      </p:cBhvr>
                                      <p:to>
                                        <p:strVal val="tru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954419">
                                            <p:txEl>
                                              <p:pRg st="5" end="5"/>
                                            </p:txEl>
                                          </p:spTgt>
                                        </p:tgtEl>
                                        <p:attrNameLst>
                                          <p:attrName>style.visibility</p:attrName>
                                        </p:attrNameLst>
                                      </p:cBhvr>
                                      <p:to>
                                        <p:strVal val="visible"/>
                                      </p:to>
                                    </p:set>
                                  </p:childTnLst>
                                </p:cTn>
                              </p:par>
                              <p:par>
                                <p:cTn id="100" presetID="3" presetClass="emph" presetSubtype="2" fill="hold" grpId="0" nodeType="withEffect">
                                  <p:stCondLst>
                                    <p:cond delay="0"/>
                                  </p:stCondLst>
                                  <p:childTnLst>
                                    <p:animClr clrSpc="rgb" dir="cw">
                                      <p:cBhvr override="childStyle">
                                        <p:cTn id="101" dur="100" fill="hold"/>
                                        <p:tgtEl>
                                          <p:spTgt spid="954381"/>
                                        </p:tgtEl>
                                        <p:attrNameLst>
                                          <p:attrName>style.color</p:attrName>
                                        </p:attrNameLst>
                                      </p:cBhvr>
                                      <p:to>
                                        <a:srgbClr val="FF0000"/>
                                      </p:to>
                                    </p:animClr>
                                  </p:childTnLst>
                                </p:cTn>
                              </p:par>
                              <p:par>
                                <p:cTn id="102" presetID="7" presetClass="emph" presetSubtype="2" fill="hold" nodeType="withEffect">
                                  <p:stCondLst>
                                    <p:cond delay="0"/>
                                  </p:stCondLst>
                                  <p:childTnLst>
                                    <p:animClr clrSpc="rgb" dir="cw">
                                      <p:cBhvr>
                                        <p:cTn id="103" dur="100" fill="hold"/>
                                        <p:tgtEl>
                                          <p:spTgt spid="954393"/>
                                        </p:tgtEl>
                                        <p:attrNameLst>
                                          <p:attrName>stroke.color</p:attrName>
                                        </p:attrNameLst>
                                      </p:cBhvr>
                                      <p:to>
                                        <a:srgbClr val="FF0000"/>
                                      </p:to>
                                    </p:animClr>
                                    <p:set>
                                      <p:cBhvr>
                                        <p:cTn id="104" dur="100" fill="hold"/>
                                        <p:tgtEl>
                                          <p:spTgt spid="954393"/>
                                        </p:tgtEl>
                                        <p:attrNameLst>
                                          <p:attrName>stroke.on</p:attrName>
                                        </p:attrNameLst>
                                      </p:cBhvr>
                                      <p:to>
                                        <p:strVal val="true"/>
                                      </p:to>
                                    </p:set>
                                  </p:childTnLst>
                                </p:cTn>
                              </p:par>
                              <p:par>
                                <p:cTn id="105" presetID="1" presetClass="emph" presetSubtype="2" fill="hold" nodeType="withEffect">
                                  <p:stCondLst>
                                    <p:cond delay="0"/>
                                  </p:stCondLst>
                                  <p:childTnLst>
                                    <p:animClr clrSpc="rgb" dir="cw">
                                      <p:cBhvr>
                                        <p:cTn id="106" dur="100" fill="hold"/>
                                        <p:tgtEl>
                                          <p:spTgt spid="954415"/>
                                        </p:tgtEl>
                                        <p:attrNameLst>
                                          <p:attrName>fillcolor</p:attrName>
                                        </p:attrNameLst>
                                      </p:cBhvr>
                                      <p:to>
                                        <a:srgbClr val="FF0000"/>
                                      </p:to>
                                    </p:animClr>
                                    <p:set>
                                      <p:cBhvr>
                                        <p:cTn id="107" dur="100" fill="hold"/>
                                        <p:tgtEl>
                                          <p:spTgt spid="954415"/>
                                        </p:tgtEl>
                                        <p:attrNameLst>
                                          <p:attrName>fill.type</p:attrName>
                                        </p:attrNameLst>
                                      </p:cBhvr>
                                      <p:to>
                                        <p:strVal val="solid"/>
                                      </p:to>
                                    </p:set>
                                    <p:set>
                                      <p:cBhvr>
                                        <p:cTn id="108" dur="100" fill="hold"/>
                                        <p:tgtEl>
                                          <p:spTgt spid="954415"/>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100" fill="hold"/>
                                        <p:tgtEl>
                                          <p:spTgt spid="954413"/>
                                        </p:tgtEl>
                                        <p:attrNameLst>
                                          <p:attrName>fillcolor</p:attrName>
                                        </p:attrNameLst>
                                      </p:cBhvr>
                                      <p:to>
                                        <a:srgbClr val="66FF66"/>
                                      </p:to>
                                    </p:animClr>
                                    <p:set>
                                      <p:cBhvr>
                                        <p:cTn id="111" dur="100" fill="hold"/>
                                        <p:tgtEl>
                                          <p:spTgt spid="954413"/>
                                        </p:tgtEl>
                                        <p:attrNameLst>
                                          <p:attrName>fill.type</p:attrName>
                                        </p:attrNameLst>
                                      </p:cBhvr>
                                      <p:to>
                                        <p:strVal val="solid"/>
                                      </p:to>
                                    </p:set>
                                    <p:set>
                                      <p:cBhvr>
                                        <p:cTn id="112" dur="100" fill="hold"/>
                                        <p:tgtEl>
                                          <p:spTgt spid="954413"/>
                                        </p:tgtEl>
                                        <p:attrNameLst>
                                          <p:attrName>fill.on</p:attrName>
                                        </p:attrNameLst>
                                      </p:cBhvr>
                                      <p:to>
                                        <p:strVal val="true"/>
                                      </p:to>
                                    </p:set>
                                  </p:childTnLst>
                                </p:cTn>
                              </p:par>
                              <p:par>
                                <p:cTn id="113" presetID="7" presetClass="emph" presetSubtype="2" fill="hold" nodeType="withEffect">
                                  <p:stCondLst>
                                    <p:cond delay="0"/>
                                  </p:stCondLst>
                                  <p:childTnLst>
                                    <p:animClr clrSpc="rgb" dir="cw">
                                      <p:cBhvr>
                                        <p:cTn id="114" dur="100" fill="hold"/>
                                        <p:tgtEl>
                                          <p:spTgt spid="954413"/>
                                        </p:tgtEl>
                                        <p:attrNameLst>
                                          <p:attrName>stroke.color</p:attrName>
                                        </p:attrNameLst>
                                      </p:cBhvr>
                                      <p:to>
                                        <a:srgbClr val="FF0000"/>
                                      </p:to>
                                    </p:animClr>
                                    <p:set>
                                      <p:cBhvr>
                                        <p:cTn id="115" dur="100" fill="hold"/>
                                        <p:tgtEl>
                                          <p:spTgt spid="954413"/>
                                        </p:tgtEl>
                                        <p:attrNameLst>
                                          <p:attrName>stroke.on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954419">
                                            <p:txEl>
                                              <p:pRg st="6" end="6"/>
                                            </p:txEl>
                                          </p:spTgt>
                                        </p:tgtEl>
                                        <p:attrNameLst>
                                          <p:attrName>style.visibility</p:attrName>
                                        </p:attrNameLst>
                                      </p:cBhvr>
                                      <p:to>
                                        <p:strVal val="visible"/>
                                      </p:to>
                                    </p:set>
                                  </p:childTnLst>
                                </p:cTn>
                              </p:par>
                              <p:par>
                                <p:cTn id="120" presetID="3" presetClass="emph" presetSubtype="2" fill="hold" grpId="0" nodeType="withEffect">
                                  <p:stCondLst>
                                    <p:cond delay="0"/>
                                  </p:stCondLst>
                                  <p:childTnLst>
                                    <p:animClr clrSpc="rgb" dir="cw">
                                      <p:cBhvr override="childStyle">
                                        <p:cTn id="121" dur="100" fill="hold"/>
                                        <p:tgtEl>
                                          <p:spTgt spid="954380"/>
                                        </p:tgtEl>
                                        <p:attrNameLst>
                                          <p:attrName>style.color</p:attrName>
                                        </p:attrNameLst>
                                      </p:cBhvr>
                                      <p:to>
                                        <a:srgbClr val="FF0000"/>
                                      </p:to>
                                    </p:animClr>
                                  </p:childTnLst>
                                </p:cTn>
                              </p:par>
                              <p:par>
                                <p:cTn id="122" presetID="7" presetClass="emph" presetSubtype="2" fill="hold" nodeType="withEffect">
                                  <p:stCondLst>
                                    <p:cond delay="0"/>
                                  </p:stCondLst>
                                  <p:childTnLst>
                                    <p:animClr clrSpc="rgb" dir="cw">
                                      <p:cBhvr>
                                        <p:cTn id="123" dur="100" fill="hold"/>
                                        <p:tgtEl>
                                          <p:spTgt spid="954392"/>
                                        </p:tgtEl>
                                        <p:attrNameLst>
                                          <p:attrName>stroke.color</p:attrName>
                                        </p:attrNameLst>
                                      </p:cBhvr>
                                      <p:to>
                                        <a:srgbClr val="FF0000"/>
                                      </p:to>
                                    </p:animClr>
                                    <p:set>
                                      <p:cBhvr>
                                        <p:cTn id="124" dur="100" fill="hold"/>
                                        <p:tgtEl>
                                          <p:spTgt spid="954392"/>
                                        </p:tgtEl>
                                        <p:attrNameLst>
                                          <p:attrName>stroke.on</p:attrName>
                                        </p:attrNameLst>
                                      </p:cBhvr>
                                      <p:to>
                                        <p:strVal val="true"/>
                                      </p:to>
                                    </p:set>
                                  </p:childTnLst>
                                </p:cTn>
                              </p:par>
                              <p:par>
                                <p:cTn id="125" presetID="1" presetClass="emph" presetSubtype="2" fill="hold" nodeType="withEffect">
                                  <p:stCondLst>
                                    <p:cond delay="0"/>
                                  </p:stCondLst>
                                  <p:childTnLst>
                                    <p:animClr clrSpc="rgb" dir="cw">
                                      <p:cBhvr>
                                        <p:cTn id="126" dur="100" fill="hold"/>
                                        <p:tgtEl>
                                          <p:spTgt spid="954413"/>
                                        </p:tgtEl>
                                        <p:attrNameLst>
                                          <p:attrName>fillcolor</p:attrName>
                                        </p:attrNameLst>
                                      </p:cBhvr>
                                      <p:to>
                                        <a:srgbClr val="FF0000"/>
                                      </p:to>
                                    </p:animClr>
                                    <p:set>
                                      <p:cBhvr>
                                        <p:cTn id="127" dur="100" fill="hold"/>
                                        <p:tgtEl>
                                          <p:spTgt spid="954413"/>
                                        </p:tgtEl>
                                        <p:attrNameLst>
                                          <p:attrName>fill.type</p:attrName>
                                        </p:attrNameLst>
                                      </p:cBhvr>
                                      <p:to>
                                        <p:strVal val="solid"/>
                                      </p:to>
                                    </p:set>
                                    <p:set>
                                      <p:cBhvr>
                                        <p:cTn id="128" dur="100" fill="hold"/>
                                        <p:tgtEl>
                                          <p:spTgt spid="954413"/>
                                        </p:tgtEl>
                                        <p:attrNameLst>
                                          <p:attrName>fill.on</p:attrName>
                                        </p:attrNameLst>
                                      </p:cBhvr>
                                      <p:to>
                                        <p:strVal val="true"/>
                                      </p:to>
                                    </p:set>
                                  </p:childTnLst>
                                </p:cTn>
                              </p:par>
                              <p:par>
                                <p:cTn id="129" presetID="1" presetClass="emph" presetSubtype="2" fill="hold" nodeType="withEffect">
                                  <p:stCondLst>
                                    <p:cond delay="0"/>
                                  </p:stCondLst>
                                  <p:childTnLst>
                                    <p:animClr clrSpc="rgb" dir="cw">
                                      <p:cBhvr>
                                        <p:cTn id="130" dur="100" fill="hold"/>
                                        <p:tgtEl>
                                          <p:spTgt spid="954414"/>
                                        </p:tgtEl>
                                        <p:attrNameLst>
                                          <p:attrName>fillcolor</p:attrName>
                                        </p:attrNameLst>
                                      </p:cBhvr>
                                      <p:to>
                                        <a:srgbClr val="66FF66"/>
                                      </p:to>
                                    </p:animClr>
                                    <p:set>
                                      <p:cBhvr>
                                        <p:cTn id="131" dur="100" fill="hold"/>
                                        <p:tgtEl>
                                          <p:spTgt spid="954414"/>
                                        </p:tgtEl>
                                        <p:attrNameLst>
                                          <p:attrName>fill.type</p:attrName>
                                        </p:attrNameLst>
                                      </p:cBhvr>
                                      <p:to>
                                        <p:strVal val="solid"/>
                                      </p:to>
                                    </p:set>
                                    <p:set>
                                      <p:cBhvr>
                                        <p:cTn id="132" dur="100" fill="hold"/>
                                        <p:tgtEl>
                                          <p:spTgt spid="954414"/>
                                        </p:tgtEl>
                                        <p:attrNameLst>
                                          <p:attrName>fill.on</p:attrName>
                                        </p:attrNameLst>
                                      </p:cBhvr>
                                      <p:to>
                                        <p:strVal val="true"/>
                                      </p:to>
                                    </p:set>
                                  </p:childTnLst>
                                </p:cTn>
                              </p:par>
                              <p:par>
                                <p:cTn id="133" presetID="7" presetClass="emph" presetSubtype="2" fill="hold" nodeType="withEffect">
                                  <p:stCondLst>
                                    <p:cond delay="0"/>
                                  </p:stCondLst>
                                  <p:childTnLst>
                                    <p:animClr clrSpc="rgb" dir="cw">
                                      <p:cBhvr>
                                        <p:cTn id="134" dur="100" fill="hold"/>
                                        <p:tgtEl>
                                          <p:spTgt spid="954414"/>
                                        </p:tgtEl>
                                        <p:attrNameLst>
                                          <p:attrName>stroke.color</p:attrName>
                                        </p:attrNameLst>
                                      </p:cBhvr>
                                      <p:to>
                                        <a:srgbClr val="FF0000"/>
                                      </p:to>
                                    </p:animClr>
                                    <p:set>
                                      <p:cBhvr>
                                        <p:cTn id="135" dur="100" fill="hold"/>
                                        <p:tgtEl>
                                          <p:spTgt spid="954414"/>
                                        </p:tgtEl>
                                        <p:attrNameLst>
                                          <p:attrName>stroke.on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954419">
                                            <p:txEl>
                                              <p:pRg st="7" end="7"/>
                                            </p:txEl>
                                          </p:spTgt>
                                        </p:tgtEl>
                                        <p:attrNameLst>
                                          <p:attrName>style.visibility</p:attrName>
                                        </p:attrNameLst>
                                      </p:cBhvr>
                                      <p:to>
                                        <p:strVal val="visible"/>
                                      </p:to>
                                    </p:set>
                                  </p:childTnLst>
                                </p:cTn>
                              </p:par>
                              <p:par>
                                <p:cTn id="140" presetID="3" presetClass="emph" presetSubtype="2" fill="hold" grpId="0" nodeType="withEffect">
                                  <p:stCondLst>
                                    <p:cond delay="0"/>
                                  </p:stCondLst>
                                  <p:childTnLst>
                                    <p:animClr clrSpc="rgb" dir="cw">
                                      <p:cBhvr override="childStyle">
                                        <p:cTn id="141" dur="100" fill="hold"/>
                                        <p:tgtEl>
                                          <p:spTgt spid="954376"/>
                                        </p:tgtEl>
                                        <p:attrNameLst>
                                          <p:attrName>style.color</p:attrName>
                                        </p:attrNameLst>
                                      </p:cBhvr>
                                      <p:to>
                                        <a:srgbClr val="FF0000"/>
                                      </p:to>
                                    </p:animClr>
                                  </p:childTnLst>
                                </p:cTn>
                              </p:par>
                              <p:par>
                                <p:cTn id="142" presetID="7" presetClass="emph" presetSubtype="2" fill="hold" nodeType="withEffect">
                                  <p:stCondLst>
                                    <p:cond delay="0"/>
                                  </p:stCondLst>
                                  <p:childTnLst>
                                    <p:animClr clrSpc="rgb" dir="cw">
                                      <p:cBhvr>
                                        <p:cTn id="143" dur="100" fill="hold"/>
                                        <p:tgtEl>
                                          <p:spTgt spid="954391"/>
                                        </p:tgtEl>
                                        <p:attrNameLst>
                                          <p:attrName>stroke.color</p:attrName>
                                        </p:attrNameLst>
                                      </p:cBhvr>
                                      <p:to>
                                        <a:srgbClr val="FF0000"/>
                                      </p:to>
                                    </p:animClr>
                                    <p:set>
                                      <p:cBhvr>
                                        <p:cTn id="144" dur="100" fill="hold"/>
                                        <p:tgtEl>
                                          <p:spTgt spid="954391"/>
                                        </p:tgtEl>
                                        <p:attrNameLst>
                                          <p:attrName>stroke.on</p:attrName>
                                        </p:attrNameLst>
                                      </p:cBhvr>
                                      <p:to>
                                        <p:strVal val="true"/>
                                      </p:to>
                                    </p:set>
                                  </p:childTnLst>
                                </p:cTn>
                              </p:par>
                              <p:par>
                                <p:cTn id="145" presetID="1" presetClass="emph" presetSubtype="2" fill="hold" nodeType="withEffect">
                                  <p:stCondLst>
                                    <p:cond delay="0"/>
                                  </p:stCondLst>
                                  <p:childTnLst>
                                    <p:animClr clrSpc="rgb" dir="cw">
                                      <p:cBhvr>
                                        <p:cTn id="146" dur="100" fill="hold"/>
                                        <p:tgtEl>
                                          <p:spTgt spid="954414"/>
                                        </p:tgtEl>
                                        <p:attrNameLst>
                                          <p:attrName>fillcolor</p:attrName>
                                        </p:attrNameLst>
                                      </p:cBhvr>
                                      <p:to>
                                        <a:srgbClr val="FF0000"/>
                                      </p:to>
                                    </p:animClr>
                                    <p:set>
                                      <p:cBhvr>
                                        <p:cTn id="147" dur="100" fill="hold"/>
                                        <p:tgtEl>
                                          <p:spTgt spid="954414"/>
                                        </p:tgtEl>
                                        <p:attrNameLst>
                                          <p:attrName>fill.type</p:attrName>
                                        </p:attrNameLst>
                                      </p:cBhvr>
                                      <p:to>
                                        <p:strVal val="solid"/>
                                      </p:to>
                                    </p:set>
                                    <p:set>
                                      <p:cBhvr>
                                        <p:cTn id="148" dur="100" fill="hold"/>
                                        <p:tgtEl>
                                          <p:spTgt spid="954414"/>
                                        </p:tgtEl>
                                        <p:attrNameLst>
                                          <p:attrName>fill.on</p:attrName>
                                        </p:attrNameLst>
                                      </p:cBhvr>
                                      <p:to>
                                        <p:strVal val="true"/>
                                      </p:to>
                                    </p:set>
                                  </p:childTnLst>
                                </p:cTn>
                              </p:par>
                              <p:par>
                                <p:cTn id="149" presetID="1" presetClass="emph" presetSubtype="2" fill="hold" nodeType="withEffect">
                                  <p:stCondLst>
                                    <p:cond delay="0"/>
                                  </p:stCondLst>
                                  <p:childTnLst>
                                    <p:animClr clrSpc="rgb" dir="cw">
                                      <p:cBhvr>
                                        <p:cTn id="150" dur="100" fill="hold"/>
                                        <p:tgtEl>
                                          <p:spTgt spid="954408"/>
                                        </p:tgtEl>
                                        <p:attrNameLst>
                                          <p:attrName>fillcolor</p:attrName>
                                        </p:attrNameLst>
                                      </p:cBhvr>
                                      <p:to>
                                        <a:srgbClr val="66FF66"/>
                                      </p:to>
                                    </p:animClr>
                                    <p:set>
                                      <p:cBhvr>
                                        <p:cTn id="151" dur="100" fill="hold"/>
                                        <p:tgtEl>
                                          <p:spTgt spid="954408"/>
                                        </p:tgtEl>
                                        <p:attrNameLst>
                                          <p:attrName>fill.type</p:attrName>
                                        </p:attrNameLst>
                                      </p:cBhvr>
                                      <p:to>
                                        <p:strVal val="solid"/>
                                      </p:to>
                                    </p:set>
                                    <p:set>
                                      <p:cBhvr>
                                        <p:cTn id="152" dur="100" fill="hold"/>
                                        <p:tgtEl>
                                          <p:spTgt spid="954408"/>
                                        </p:tgtEl>
                                        <p:attrNameLst>
                                          <p:attrName>fill.on</p:attrName>
                                        </p:attrNameLst>
                                      </p:cBhvr>
                                      <p:to>
                                        <p:strVal val="true"/>
                                      </p:to>
                                    </p:set>
                                  </p:childTnLst>
                                </p:cTn>
                              </p:par>
                              <p:par>
                                <p:cTn id="153" presetID="7" presetClass="emph" presetSubtype="2" fill="hold" nodeType="withEffect">
                                  <p:stCondLst>
                                    <p:cond delay="0"/>
                                  </p:stCondLst>
                                  <p:childTnLst>
                                    <p:animClr clrSpc="rgb" dir="cw">
                                      <p:cBhvr>
                                        <p:cTn id="154" dur="100" fill="hold"/>
                                        <p:tgtEl>
                                          <p:spTgt spid="954408"/>
                                        </p:tgtEl>
                                        <p:attrNameLst>
                                          <p:attrName>stroke.color</p:attrName>
                                        </p:attrNameLst>
                                      </p:cBhvr>
                                      <p:to>
                                        <a:srgbClr val="FF0000"/>
                                      </p:to>
                                    </p:animClr>
                                    <p:set>
                                      <p:cBhvr>
                                        <p:cTn id="155" dur="100" fill="hold"/>
                                        <p:tgtEl>
                                          <p:spTgt spid="954408"/>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7" presetClass="emph" presetSubtype="2" fill="hold" nodeType="clickEffect">
                                  <p:stCondLst>
                                    <p:cond delay="0"/>
                                  </p:stCondLst>
                                  <p:childTnLst>
                                    <p:animClr clrSpc="rgb" dir="cw">
                                      <p:cBhvr>
                                        <p:cTn id="159" dur="100" fill="hold"/>
                                        <p:tgtEl>
                                          <p:spTgt spid="954390"/>
                                        </p:tgtEl>
                                        <p:attrNameLst>
                                          <p:attrName>stroke.color</p:attrName>
                                        </p:attrNameLst>
                                      </p:cBhvr>
                                      <p:to>
                                        <a:srgbClr val="969696"/>
                                      </p:to>
                                    </p:animClr>
                                    <p:set>
                                      <p:cBhvr>
                                        <p:cTn id="160" dur="100" fill="hold"/>
                                        <p:tgtEl>
                                          <p:spTgt spid="954390"/>
                                        </p:tgtEl>
                                        <p:attrNameLst>
                                          <p:attrName>stroke.on</p:attrName>
                                        </p:attrNameLst>
                                      </p:cBhvr>
                                      <p:to>
                                        <p:strVal val="true"/>
                                      </p:to>
                                    </p:se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100" fill="hold"/>
                                        <p:tgtEl>
                                          <p:spTgt spid="954408"/>
                                        </p:tgtEl>
                                        <p:attrNameLst>
                                          <p:attrName>fillcolor</p:attrName>
                                        </p:attrNameLst>
                                      </p:cBhvr>
                                      <p:to>
                                        <a:srgbClr val="FF0000"/>
                                      </p:to>
                                    </p:animClr>
                                    <p:set>
                                      <p:cBhvr>
                                        <p:cTn id="165" dur="100" fill="hold"/>
                                        <p:tgtEl>
                                          <p:spTgt spid="954408"/>
                                        </p:tgtEl>
                                        <p:attrNameLst>
                                          <p:attrName>fill.type</p:attrName>
                                        </p:attrNameLst>
                                      </p:cBhvr>
                                      <p:to>
                                        <p:strVal val="solid"/>
                                      </p:to>
                                    </p:set>
                                    <p:set>
                                      <p:cBhvr>
                                        <p:cTn id="166" dur="100" fill="hold"/>
                                        <p:tgtEl>
                                          <p:spTgt spid="954408"/>
                                        </p:tgtEl>
                                        <p:attrNameLst>
                                          <p:attrName>fill.on</p:attrName>
                                        </p:attrNameLst>
                                      </p:cBhvr>
                                      <p:to>
                                        <p:strVal val="true"/>
                                      </p:to>
                                    </p:set>
                                  </p:childTnLst>
                                </p:cTn>
                              </p:par>
                              <p:par>
                                <p:cTn id="167" presetID="1" presetClass="emph" presetSubtype="2" fill="hold" nodeType="withEffect">
                                  <p:stCondLst>
                                    <p:cond delay="0"/>
                                  </p:stCondLst>
                                  <p:childTnLst>
                                    <p:animClr clrSpc="rgb" dir="cw">
                                      <p:cBhvr>
                                        <p:cTn id="168" dur="100" fill="hold"/>
                                        <p:tgtEl>
                                          <p:spTgt spid="954414"/>
                                        </p:tgtEl>
                                        <p:attrNameLst>
                                          <p:attrName>fillcolor</p:attrName>
                                        </p:attrNameLst>
                                      </p:cBhvr>
                                      <p:to>
                                        <a:srgbClr val="66FF66"/>
                                      </p:to>
                                    </p:animClr>
                                    <p:set>
                                      <p:cBhvr>
                                        <p:cTn id="169" dur="100" fill="hold"/>
                                        <p:tgtEl>
                                          <p:spTgt spid="954414"/>
                                        </p:tgtEl>
                                        <p:attrNameLst>
                                          <p:attrName>fill.type</p:attrName>
                                        </p:attrNameLst>
                                      </p:cBhvr>
                                      <p:to>
                                        <p:strVal val="solid"/>
                                      </p:to>
                                    </p:set>
                                    <p:set>
                                      <p:cBhvr>
                                        <p:cTn id="170" dur="100" fill="hold"/>
                                        <p:tgtEl>
                                          <p:spTgt spid="954414"/>
                                        </p:tgtEl>
                                        <p:attrNameLst>
                                          <p:attrName>fill.on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1" presetClass="emph" presetSubtype="2" fill="hold" nodeType="clickEffect">
                                  <p:stCondLst>
                                    <p:cond delay="0"/>
                                  </p:stCondLst>
                                  <p:childTnLst>
                                    <p:animClr clrSpc="rgb" dir="cw">
                                      <p:cBhvr>
                                        <p:cTn id="174" dur="100" fill="hold"/>
                                        <p:tgtEl>
                                          <p:spTgt spid="954414"/>
                                        </p:tgtEl>
                                        <p:attrNameLst>
                                          <p:attrName>fillcolor</p:attrName>
                                        </p:attrNameLst>
                                      </p:cBhvr>
                                      <p:to>
                                        <a:srgbClr val="FF0000"/>
                                      </p:to>
                                    </p:animClr>
                                    <p:set>
                                      <p:cBhvr>
                                        <p:cTn id="175" dur="100" fill="hold"/>
                                        <p:tgtEl>
                                          <p:spTgt spid="954414"/>
                                        </p:tgtEl>
                                        <p:attrNameLst>
                                          <p:attrName>fill.type</p:attrName>
                                        </p:attrNameLst>
                                      </p:cBhvr>
                                      <p:to>
                                        <p:strVal val="solid"/>
                                      </p:to>
                                    </p:set>
                                    <p:set>
                                      <p:cBhvr>
                                        <p:cTn id="176" dur="100" fill="hold"/>
                                        <p:tgtEl>
                                          <p:spTgt spid="954414"/>
                                        </p:tgtEl>
                                        <p:attrNameLst>
                                          <p:attrName>fill.on</p:attrName>
                                        </p:attrNameLst>
                                      </p:cBhvr>
                                      <p:to>
                                        <p:strVal val="true"/>
                                      </p:to>
                                    </p:set>
                                  </p:childTnLst>
                                </p:cTn>
                              </p:par>
                              <p:par>
                                <p:cTn id="177" presetID="1" presetClass="emph" presetSubtype="2" fill="hold" nodeType="withEffect">
                                  <p:stCondLst>
                                    <p:cond delay="0"/>
                                  </p:stCondLst>
                                  <p:childTnLst>
                                    <p:animClr clrSpc="rgb" dir="cw">
                                      <p:cBhvr>
                                        <p:cTn id="178" dur="100" fill="hold"/>
                                        <p:tgtEl>
                                          <p:spTgt spid="954413"/>
                                        </p:tgtEl>
                                        <p:attrNameLst>
                                          <p:attrName>fillcolor</p:attrName>
                                        </p:attrNameLst>
                                      </p:cBhvr>
                                      <p:to>
                                        <a:srgbClr val="66FF66"/>
                                      </p:to>
                                    </p:animClr>
                                    <p:set>
                                      <p:cBhvr>
                                        <p:cTn id="179" dur="100" fill="hold"/>
                                        <p:tgtEl>
                                          <p:spTgt spid="954413"/>
                                        </p:tgtEl>
                                        <p:attrNameLst>
                                          <p:attrName>fill.type</p:attrName>
                                        </p:attrNameLst>
                                      </p:cBhvr>
                                      <p:to>
                                        <p:strVal val="solid"/>
                                      </p:to>
                                    </p:set>
                                    <p:set>
                                      <p:cBhvr>
                                        <p:cTn id="180" dur="100" fill="hold"/>
                                        <p:tgtEl>
                                          <p:spTgt spid="954413"/>
                                        </p:tgtEl>
                                        <p:attrNameLst>
                                          <p:attrName>fill.on</p:attrName>
                                        </p:attrNameLst>
                                      </p:cBhvr>
                                      <p:to>
                                        <p:strVal val="tru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954419">
                                            <p:txEl>
                                              <p:pRg st="8" end="8"/>
                                            </p:txEl>
                                          </p:spTgt>
                                        </p:tgtEl>
                                        <p:attrNameLst>
                                          <p:attrName>style.visibility</p:attrName>
                                        </p:attrNameLst>
                                      </p:cBhvr>
                                      <p:to>
                                        <p:strVal val="visible"/>
                                      </p:to>
                                    </p:set>
                                  </p:childTnLst>
                                </p:cTn>
                              </p:par>
                              <p:par>
                                <p:cTn id="185" presetID="3" presetClass="emph" presetSubtype="2" fill="hold" grpId="0" nodeType="withEffect">
                                  <p:stCondLst>
                                    <p:cond delay="0"/>
                                  </p:stCondLst>
                                  <p:childTnLst>
                                    <p:animClr clrSpc="rgb" dir="cw">
                                      <p:cBhvr override="childStyle">
                                        <p:cTn id="186" dur="100" fill="hold"/>
                                        <p:tgtEl>
                                          <p:spTgt spid="954386"/>
                                        </p:tgtEl>
                                        <p:attrNameLst>
                                          <p:attrName>style.color</p:attrName>
                                        </p:attrNameLst>
                                      </p:cBhvr>
                                      <p:to>
                                        <a:srgbClr val="FF0000"/>
                                      </p:to>
                                    </p:animClr>
                                  </p:childTnLst>
                                </p:cTn>
                              </p:par>
                              <p:par>
                                <p:cTn id="187" presetID="7" presetClass="emph" presetSubtype="2" fill="hold" nodeType="withEffect">
                                  <p:stCondLst>
                                    <p:cond delay="0"/>
                                  </p:stCondLst>
                                  <p:childTnLst>
                                    <p:animClr clrSpc="rgb" dir="cw">
                                      <p:cBhvr>
                                        <p:cTn id="188" dur="100" fill="hold"/>
                                        <p:tgtEl>
                                          <p:spTgt spid="954399"/>
                                        </p:tgtEl>
                                        <p:attrNameLst>
                                          <p:attrName>stroke.color</p:attrName>
                                        </p:attrNameLst>
                                      </p:cBhvr>
                                      <p:to>
                                        <a:srgbClr val="FF0000"/>
                                      </p:to>
                                    </p:animClr>
                                    <p:set>
                                      <p:cBhvr>
                                        <p:cTn id="189" dur="100" fill="hold"/>
                                        <p:tgtEl>
                                          <p:spTgt spid="954399"/>
                                        </p:tgtEl>
                                        <p:attrNameLst>
                                          <p:attrName>stroke.on</p:attrName>
                                        </p:attrNameLst>
                                      </p:cBhvr>
                                      <p:to>
                                        <p:strVal val="true"/>
                                      </p:to>
                                    </p:set>
                                  </p:childTnLst>
                                </p:cTn>
                              </p:par>
                              <p:par>
                                <p:cTn id="190" presetID="1" presetClass="emph" presetSubtype="2" fill="hold" nodeType="withEffect">
                                  <p:stCondLst>
                                    <p:cond delay="0"/>
                                  </p:stCondLst>
                                  <p:childTnLst>
                                    <p:animClr clrSpc="rgb" dir="cw">
                                      <p:cBhvr>
                                        <p:cTn id="191" dur="100" fill="hold"/>
                                        <p:tgtEl>
                                          <p:spTgt spid="954413"/>
                                        </p:tgtEl>
                                        <p:attrNameLst>
                                          <p:attrName>fillcolor</p:attrName>
                                        </p:attrNameLst>
                                      </p:cBhvr>
                                      <p:to>
                                        <a:srgbClr val="FF0000"/>
                                      </p:to>
                                    </p:animClr>
                                    <p:set>
                                      <p:cBhvr>
                                        <p:cTn id="192" dur="100" fill="hold"/>
                                        <p:tgtEl>
                                          <p:spTgt spid="954413"/>
                                        </p:tgtEl>
                                        <p:attrNameLst>
                                          <p:attrName>fill.type</p:attrName>
                                        </p:attrNameLst>
                                      </p:cBhvr>
                                      <p:to>
                                        <p:strVal val="solid"/>
                                      </p:to>
                                    </p:set>
                                    <p:set>
                                      <p:cBhvr>
                                        <p:cTn id="193" dur="100" fill="hold"/>
                                        <p:tgtEl>
                                          <p:spTgt spid="954413"/>
                                        </p:tgtEl>
                                        <p:attrNameLst>
                                          <p:attrName>fill.on</p:attrName>
                                        </p:attrNameLst>
                                      </p:cBhvr>
                                      <p:to>
                                        <p:strVal val="true"/>
                                      </p:to>
                                    </p:set>
                                  </p:childTnLst>
                                </p:cTn>
                              </p:par>
                              <p:par>
                                <p:cTn id="194" presetID="1" presetClass="emph" presetSubtype="2" fill="hold" nodeType="withEffect">
                                  <p:stCondLst>
                                    <p:cond delay="0"/>
                                  </p:stCondLst>
                                  <p:childTnLst>
                                    <p:animClr clrSpc="rgb" dir="cw">
                                      <p:cBhvr>
                                        <p:cTn id="195" dur="100" fill="hold"/>
                                        <p:tgtEl>
                                          <p:spTgt spid="954421"/>
                                        </p:tgtEl>
                                        <p:attrNameLst>
                                          <p:attrName>fillcolor</p:attrName>
                                        </p:attrNameLst>
                                      </p:cBhvr>
                                      <p:to>
                                        <a:srgbClr val="66FF66"/>
                                      </p:to>
                                    </p:animClr>
                                    <p:set>
                                      <p:cBhvr>
                                        <p:cTn id="196" dur="100" fill="hold"/>
                                        <p:tgtEl>
                                          <p:spTgt spid="954421"/>
                                        </p:tgtEl>
                                        <p:attrNameLst>
                                          <p:attrName>fill.type</p:attrName>
                                        </p:attrNameLst>
                                      </p:cBhvr>
                                      <p:to>
                                        <p:strVal val="solid"/>
                                      </p:to>
                                    </p:set>
                                    <p:set>
                                      <p:cBhvr>
                                        <p:cTn id="197" dur="100" fill="hold"/>
                                        <p:tgtEl>
                                          <p:spTgt spid="954421"/>
                                        </p:tgtEl>
                                        <p:attrNameLst>
                                          <p:attrName>fill.on</p:attrName>
                                        </p:attrNameLst>
                                      </p:cBhvr>
                                      <p:to>
                                        <p:strVal val="true"/>
                                      </p:to>
                                    </p:set>
                                  </p:childTnLst>
                                </p:cTn>
                              </p:par>
                              <p:par>
                                <p:cTn id="198" presetID="7" presetClass="emph" presetSubtype="2" fill="hold" nodeType="withEffect">
                                  <p:stCondLst>
                                    <p:cond delay="0"/>
                                  </p:stCondLst>
                                  <p:childTnLst>
                                    <p:animClr clrSpc="rgb" dir="cw">
                                      <p:cBhvr>
                                        <p:cTn id="199" dur="100" fill="hold"/>
                                        <p:tgtEl>
                                          <p:spTgt spid="954421"/>
                                        </p:tgtEl>
                                        <p:attrNameLst>
                                          <p:attrName>stroke.color</p:attrName>
                                        </p:attrNameLst>
                                      </p:cBhvr>
                                      <p:to>
                                        <a:srgbClr val="FF0000"/>
                                      </p:to>
                                    </p:animClr>
                                    <p:set>
                                      <p:cBhvr>
                                        <p:cTn id="200" dur="100" fill="hold"/>
                                        <p:tgtEl>
                                          <p:spTgt spid="954421"/>
                                        </p:tgtEl>
                                        <p:attrNameLst>
                                          <p:attrName>stroke.on</p:attrName>
                                        </p:attrNameLst>
                                      </p:cBhvr>
                                      <p:to>
                                        <p:strVal val="tru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954419">
                                            <p:txEl>
                                              <p:pRg st="9" end="9"/>
                                            </p:txEl>
                                          </p:spTgt>
                                        </p:tgtEl>
                                        <p:attrNameLst>
                                          <p:attrName>style.visibility</p:attrName>
                                        </p:attrNameLst>
                                      </p:cBhvr>
                                      <p:to>
                                        <p:strVal val="visible"/>
                                      </p:to>
                                    </p:set>
                                  </p:childTnLst>
                                </p:cTn>
                              </p:par>
                              <p:par>
                                <p:cTn id="205" presetID="3" presetClass="emph" presetSubtype="2" fill="hold" grpId="0" nodeType="withEffect">
                                  <p:stCondLst>
                                    <p:cond delay="0"/>
                                  </p:stCondLst>
                                  <p:childTnLst>
                                    <p:animClr clrSpc="rgb" dir="cw">
                                      <p:cBhvr override="childStyle">
                                        <p:cTn id="206" dur="100" fill="hold"/>
                                        <p:tgtEl>
                                          <p:spTgt spid="954385"/>
                                        </p:tgtEl>
                                        <p:attrNameLst>
                                          <p:attrName>style.color</p:attrName>
                                        </p:attrNameLst>
                                      </p:cBhvr>
                                      <p:to>
                                        <a:srgbClr val="FF0000"/>
                                      </p:to>
                                    </p:animClr>
                                  </p:childTnLst>
                                </p:cTn>
                              </p:par>
                              <p:par>
                                <p:cTn id="207" presetID="7" presetClass="emph" presetSubtype="2" fill="hold" nodeType="withEffect">
                                  <p:stCondLst>
                                    <p:cond delay="0"/>
                                  </p:stCondLst>
                                  <p:childTnLst>
                                    <p:animClr clrSpc="rgb" dir="cw">
                                      <p:cBhvr>
                                        <p:cTn id="208" dur="100" fill="hold"/>
                                        <p:tgtEl>
                                          <p:spTgt spid="954400"/>
                                        </p:tgtEl>
                                        <p:attrNameLst>
                                          <p:attrName>stroke.color</p:attrName>
                                        </p:attrNameLst>
                                      </p:cBhvr>
                                      <p:to>
                                        <a:srgbClr val="FF0000"/>
                                      </p:to>
                                    </p:animClr>
                                    <p:set>
                                      <p:cBhvr>
                                        <p:cTn id="209" dur="100" fill="hold"/>
                                        <p:tgtEl>
                                          <p:spTgt spid="954400"/>
                                        </p:tgtEl>
                                        <p:attrNameLst>
                                          <p:attrName>stroke.on</p:attrName>
                                        </p:attrNameLst>
                                      </p:cBhvr>
                                      <p:to>
                                        <p:strVal val="true"/>
                                      </p:to>
                                    </p:set>
                                  </p:childTnLst>
                                </p:cTn>
                              </p:par>
                              <p:par>
                                <p:cTn id="210" presetID="1" presetClass="emph" presetSubtype="2" fill="hold" nodeType="withEffect">
                                  <p:stCondLst>
                                    <p:cond delay="0"/>
                                  </p:stCondLst>
                                  <p:childTnLst>
                                    <p:animClr clrSpc="rgb" dir="cw">
                                      <p:cBhvr>
                                        <p:cTn id="211" dur="100" fill="hold"/>
                                        <p:tgtEl>
                                          <p:spTgt spid="954421"/>
                                        </p:tgtEl>
                                        <p:attrNameLst>
                                          <p:attrName>fillcolor</p:attrName>
                                        </p:attrNameLst>
                                      </p:cBhvr>
                                      <p:to>
                                        <a:srgbClr val="FF0000"/>
                                      </p:to>
                                    </p:animClr>
                                    <p:set>
                                      <p:cBhvr>
                                        <p:cTn id="212" dur="100" fill="hold"/>
                                        <p:tgtEl>
                                          <p:spTgt spid="954421"/>
                                        </p:tgtEl>
                                        <p:attrNameLst>
                                          <p:attrName>fill.type</p:attrName>
                                        </p:attrNameLst>
                                      </p:cBhvr>
                                      <p:to>
                                        <p:strVal val="solid"/>
                                      </p:to>
                                    </p:set>
                                    <p:set>
                                      <p:cBhvr>
                                        <p:cTn id="213" dur="100" fill="hold"/>
                                        <p:tgtEl>
                                          <p:spTgt spid="954421"/>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100" fill="hold"/>
                                        <p:tgtEl>
                                          <p:spTgt spid="954410"/>
                                        </p:tgtEl>
                                        <p:attrNameLst>
                                          <p:attrName>fillcolor</p:attrName>
                                        </p:attrNameLst>
                                      </p:cBhvr>
                                      <p:to>
                                        <a:srgbClr val="66FF66"/>
                                      </p:to>
                                    </p:animClr>
                                    <p:set>
                                      <p:cBhvr>
                                        <p:cTn id="216" dur="100" fill="hold"/>
                                        <p:tgtEl>
                                          <p:spTgt spid="954410"/>
                                        </p:tgtEl>
                                        <p:attrNameLst>
                                          <p:attrName>fill.type</p:attrName>
                                        </p:attrNameLst>
                                      </p:cBhvr>
                                      <p:to>
                                        <p:strVal val="solid"/>
                                      </p:to>
                                    </p:set>
                                    <p:set>
                                      <p:cBhvr>
                                        <p:cTn id="217" dur="100" fill="hold"/>
                                        <p:tgtEl>
                                          <p:spTgt spid="954410"/>
                                        </p:tgtEl>
                                        <p:attrNameLst>
                                          <p:attrName>fill.on</p:attrName>
                                        </p:attrNameLst>
                                      </p:cBhvr>
                                      <p:to>
                                        <p:strVal val="true"/>
                                      </p:to>
                                    </p:set>
                                  </p:childTnLst>
                                </p:cTn>
                              </p:par>
                              <p:par>
                                <p:cTn id="218" presetID="7" presetClass="emph" presetSubtype="2" fill="hold" nodeType="withEffect">
                                  <p:stCondLst>
                                    <p:cond delay="0"/>
                                  </p:stCondLst>
                                  <p:childTnLst>
                                    <p:animClr clrSpc="rgb" dir="cw">
                                      <p:cBhvr>
                                        <p:cTn id="219" dur="100" fill="hold"/>
                                        <p:tgtEl>
                                          <p:spTgt spid="954410"/>
                                        </p:tgtEl>
                                        <p:attrNameLst>
                                          <p:attrName>stroke.color</p:attrName>
                                        </p:attrNameLst>
                                      </p:cBhvr>
                                      <p:to>
                                        <a:srgbClr val="FF0000"/>
                                      </p:to>
                                    </p:animClr>
                                    <p:set>
                                      <p:cBhvr>
                                        <p:cTn id="220" dur="100" fill="hold"/>
                                        <p:tgtEl>
                                          <p:spTgt spid="954410"/>
                                        </p:tgtEl>
                                        <p:attrNameLst>
                                          <p:attrName>stroke.on</p:attrName>
                                        </p:attrNameLst>
                                      </p:cBhvr>
                                      <p:to>
                                        <p:strVal val="tru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954419">
                                            <p:txEl>
                                              <p:pRg st="10" end="10"/>
                                            </p:txEl>
                                          </p:spTgt>
                                        </p:tgtEl>
                                        <p:attrNameLst>
                                          <p:attrName>style.visibility</p:attrName>
                                        </p:attrNameLst>
                                      </p:cBhvr>
                                      <p:to>
                                        <p:strVal val="visible"/>
                                      </p:to>
                                    </p:set>
                                  </p:childTnLst>
                                </p:cTn>
                              </p:par>
                              <p:par>
                                <p:cTn id="225" presetID="3" presetClass="emph" presetSubtype="2" fill="hold" grpId="0" nodeType="withEffect">
                                  <p:stCondLst>
                                    <p:cond delay="0"/>
                                  </p:stCondLst>
                                  <p:childTnLst>
                                    <p:animClr clrSpc="rgb" dir="cw">
                                      <p:cBhvr override="childStyle">
                                        <p:cTn id="226" dur="100" fill="hold"/>
                                        <p:tgtEl>
                                          <p:spTgt spid="954383"/>
                                        </p:tgtEl>
                                        <p:attrNameLst>
                                          <p:attrName>style.color</p:attrName>
                                        </p:attrNameLst>
                                      </p:cBhvr>
                                      <p:to>
                                        <a:srgbClr val="FF0000"/>
                                      </p:to>
                                    </p:animClr>
                                  </p:childTnLst>
                                </p:cTn>
                              </p:par>
                              <p:par>
                                <p:cTn id="227" presetID="7" presetClass="emph" presetSubtype="2" fill="hold" nodeType="withEffect">
                                  <p:stCondLst>
                                    <p:cond delay="0"/>
                                  </p:stCondLst>
                                  <p:childTnLst>
                                    <p:animClr clrSpc="rgb" dir="cw">
                                      <p:cBhvr>
                                        <p:cTn id="228" dur="100" fill="hold"/>
                                        <p:tgtEl>
                                          <p:spTgt spid="954404"/>
                                        </p:tgtEl>
                                        <p:attrNameLst>
                                          <p:attrName>stroke.color</p:attrName>
                                        </p:attrNameLst>
                                      </p:cBhvr>
                                      <p:to>
                                        <a:srgbClr val="FF0000"/>
                                      </p:to>
                                    </p:animClr>
                                    <p:set>
                                      <p:cBhvr>
                                        <p:cTn id="229" dur="100" fill="hold"/>
                                        <p:tgtEl>
                                          <p:spTgt spid="954404"/>
                                        </p:tgtEl>
                                        <p:attrNameLst>
                                          <p:attrName>stroke.on</p:attrName>
                                        </p:attrNameLst>
                                      </p:cBhvr>
                                      <p:to>
                                        <p:strVal val="true"/>
                                      </p:to>
                                    </p:set>
                                  </p:childTnLst>
                                </p:cTn>
                              </p:par>
                              <p:par>
                                <p:cTn id="230" presetID="1" presetClass="emph" presetSubtype="2" fill="hold" nodeType="withEffect">
                                  <p:stCondLst>
                                    <p:cond delay="0"/>
                                  </p:stCondLst>
                                  <p:childTnLst>
                                    <p:animClr clrSpc="rgb" dir="cw">
                                      <p:cBhvr>
                                        <p:cTn id="231" dur="100" fill="hold"/>
                                        <p:tgtEl>
                                          <p:spTgt spid="954410"/>
                                        </p:tgtEl>
                                        <p:attrNameLst>
                                          <p:attrName>fillcolor</p:attrName>
                                        </p:attrNameLst>
                                      </p:cBhvr>
                                      <p:to>
                                        <a:srgbClr val="FF0000"/>
                                      </p:to>
                                    </p:animClr>
                                    <p:set>
                                      <p:cBhvr>
                                        <p:cTn id="232" dur="100" fill="hold"/>
                                        <p:tgtEl>
                                          <p:spTgt spid="954410"/>
                                        </p:tgtEl>
                                        <p:attrNameLst>
                                          <p:attrName>fill.type</p:attrName>
                                        </p:attrNameLst>
                                      </p:cBhvr>
                                      <p:to>
                                        <p:strVal val="solid"/>
                                      </p:to>
                                    </p:set>
                                    <p:set>
                                      <p:cBhvr>
                                        <p:cTn id="233" dur="100" fill="hold"/>
                                        <p:tgtEl>
                                          <p:spTgt spid="954410"/>
                                        </p:tgtEl>
                                        <p:attrNameLst>
                                          <p:attrName>fill.on</p:attrName>
                                        </p:attrNameLst>
                                      </p:cBhvr>
                                      <p:to>
                                        <p:strVal val="true"/>
                                      </p:to>
                                    </p:set>
                                  </p:childTnLst>
                                </p:cTn>
                              </p:par>
                              <p:par>
                                <p:cTn id="234" presetID="1" presetClass="emph" presetSubtype="2" fill="hold" nodeType="withEffect">
                                  <p:stCondLst>
                                    <p:cond delay="0"/>
                                  </p:stCondLst>
                                  <p:childTnLst>
                                    <p:animClr clrSpc="rgb" dir="cw">
                                      <p:cBhvr>
                                        <p:cTn id="235" dur="100" fill="hold"/>
                                        <p:tgtEl>
                                          <p:spTgt spid="954411"/>
                                        </p:tgtEl>
                                        <p:attrNameLst>
                                          <p:attrName>fillcolor</p:attrName>
                                        </p:attrNameLst>
                                      </p:cBhvr>
                                      <p:to>
                                        <a:srgbClr val="66FF66"/>
                                      </p:to>
                                    </p:animClr>
                                    <p:set>
                                      <p:cBhvr>
                                        <p:cTn id="236" dur="100" fill="hold"/>
                                        <p:tgtEl>
                                          <p:spTgt spid="954411"/>
                                        </p:tgtEl>
                                        <p:attrNameLst>
                                          <p:attrName>fill.type</p:attrName>
                                        </p:attrNameLst>
                                      </p:cBhvr>
                                      <p:to>
                                        <p:strVal val="solid"/>
                                      </p:to>
                                    </p:set>
                                    <p:set>
                                      <p:cBhvr>
                                        <p:cTn id="237" dur="100" fill="hold"/>
                                        <p:tgtEl>
                                          <p:spTgt spid="954411"/>
                                        </p:tgtEl>
                                        <p:attrNameLst>
                                          <p:attrName>fill.on</p:attrName>
                                        </p:attrNameLst>
                                      </p:cBhvr>
                                      <p:to>
                                        <p:strVal val="true"/>
                                      </p:to>
                                    </p:set>
                                  </p:childTnLst>
                                </p:cTn>
                              </p:par>
                              <p:par>
                                <p:cTn id="238" presetID="7" presetClass="emph" presetSubtype="2" fill="hold" nodeType="withEffect">
                                  <p:stCondLst>
                                    <p:cond delay="0"/>
                                  </p:stCondLst>
                                  <p:childTnLst>
                                    <p:animClr clrSpc="rgb" dir="cw">
                                      <p:cBhvr>
                                        <p:cTn id="239" dur="100" fill="hold"/>
                                        <p:tgtEl>
                                          <p:spTgt spid="954411"/>
                                        </p:tgtEl>
                                        <p:attrNameLst>
                                          <p:attrName>stroke.color</p:attrName>
                                        </p:attrNameLst>
                                      </p:cBhvr>
                                      <p:to>
                                        <a:srgbClr val="FF0000"/>
                                      </p:to>
                                    </p:animClr>
                                    <p:set>
                                      <p:cBhvr>
                                        <p:cTn id="240" dur="100" fill="hold"/>
                                        <p:tgtEl>
                                          <p:spTgt spid="954411"/>
                                        </p:tgtEl>
                                        <p:attrNameLst>
                                          <p:attrName>stroke.on</p:attrName>
                                        </p:attrNameLst>
                                      </p:cBhvr>
                                      <p:to>
                                        <p:strVal val="tru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954419">
                                            <p:txEl>
                                              <p:pRg st="11" end="11"/>
                                            </p:txEl>
                                          </p:spTgt>
                                        </p:tgtEl>
                                        <p:attrNameLst>
                                          <p:attrName>style.visibility</p:attrName>
                                        </p:attrNameLst>
                                      </p:cBhvr>
                                      <p:to>
                                        <p:strVal val="visible"/>
                                      </p:to>
                                    </p:set>
                                  </p:childTnLst>
                                </p:cTn>
                              </p:par>
                              <p:par>
                                <p:cTn id="245" presetID="3" presetClass="emph" presetSubtype="2" fill="hold" grpId="0" nodeType="withEffect">
                                  <p:stCondLst>
                                    <p:cond delay="0"/>
                                  </p:stCondLst>
                                  <p:childTnLst>
                                    <p:animClr clrSpc="rgb" dir="cw">
                                      <p:cBhvr override="childStyle">
                                        <p:cTn id="246" dur="100" fill="hold"/>
                                        <p:tgtEl>
                                          <p:spTgt spid="954384"/>
                                        </p:tgtEl>
                                        <p:attrNameLst>
                                          <p:attrName>style.color</p:attrName>
                                        </p:attrNameLst>
                                      </p:cBhvr>
                                      <p:to>
                                        <a:srgbClr val="FF0000"/>
                                      </p:to>
                                    </p:animClr>
                                  </p:childTnLst>
                                </p:cTn>
                              </p:par>
                              <p:par>
                                <p:cTn id="247" presetID="7" presetClass="emph" presetSubtype="2" fill="hold" nodeType="withEffect">
                                  <p:stCondLst>
                                    <p:cond delay="0"/>
                                  </p:stCondLst>
                                  <p:childTnLst>
                                    <p:animClr clrSpc="rgb" dir="cw">
                                      <p:cBhvr>
                                        <p:cTn id="248" dur="100" fill="hold"/>
                                        <p:tgtEl>
                                          <p:spTgt spid="954405"/>
                                        </p:tgtEl>
                                        <p:attrNameLst>
                                          <p:attrName>stroke.color</p:attrName>
                                        </p:attrNameLst>
                                      </p:cBhvr>
                                      <p:to>
                                        <a:srgbClr val="FF0000"/>
                                      </p:to>
                                    </p:animClr>
                                    <p:set>
                                      <p:cBhvr>
                                        <p:cTn id="249" dur="100" fill="hold"/>
                                        <p:tgtEl>
                                          <p:spTgt spid="954405"/>
                                        </p:tgtEl>
                                        <p:attrNameLst>
                                          <p:attrName>stroke.on</p:attrName>
                                        </p:attrNameLst>
                                      </p:cBhvr>
                                      <p:to>
                                        <p:strVal val="true"/>
                                      </p:to>
                                    </p:set>
                                  </p:childTnLst>
                                </p:cTn>
                              </p:par>
                              <p:par>
                                <p:cTn id="250" presetID="1" presetClass="emph" presetSubtype="2" fill="hold" nodeType="withEffect">
                                  <p:stCondLst>
                                    <p:cond delay="0"/>
                                  </p:stCondLst>
                                  <p:childTnLst>
                                    <p:animClr clrSpc="rgb" dir="cw">
                                      <p:cBhvr>
                                        <p:cTn id="251" dur="100" fill="hold"/>
                                        <p:tgtEl>
                                          <p:spTgt spid="954411"/>
                                        </p:tgtEl>
                                        <p:attrNameLst>
                                          <p:attrName>fillcolor</p:attrName>
                                        </p:attrNameLst>
                                      </p:cBhvr>
                                      <p:to>
                                        <a:srgbClr val="FF0000"/>
                                      </p:to>
                                    </p:animClr>
                                    <p:set>
                                      <p:cBhvr>
                                        <p:cTn id="252" dur="100" fill="hold"/>
                                        <p:tgtEl>
                                          <p:spTgt spid="954411"/>
                                        </p:tgtEl>
                                        <p:attrNameLst>
                                          <p:attrName>fill.type</p:attrName>
                                        </p:attrNameLst>
                                      </p:cBhvr>
                                      <p:to>
                                        <p:strVal val="solid"/>
                                      </p:to>
                                    </p:set>
                                    <p:set>
                                      <p:cBhvr>
                                        <p:cTn id="253" dur="100" fill="hold"/>
                                        <p:tgtEl>
                                          <p:spTgt spid="954411"/>
                                        </p:tgtEl>
                                        <p:attrNameLst>
                                          <p:attrName>fill.on</p:attrName>
                                        </p:attrNameLst>
                                      </p:cBhvr>
                                      <p:to>
                                        <p:strVal val="true"/>
                                      </p:to>
                                    </p:set>
                                  </p:childTnLst>
                                </p:cTn>
                              </p:par>
                              <p:par>
                                <p:cTn id="254" presetID="1" presetClass="emph" presetSubtype="2" fill="hold" nodeType="withEffect">
                                  <p:stCondLst>
                                    <p:cond delay="0"/>
                                  </p:stCondLst>
                                  <p:childTnLst>
                                    <p:animClr clrSpc="rgb" dir="cw">
                                      <p:cBhvr>
                                        <p:cTn id="255" dur="100" fill="hold"/>
                                        <p:tgtEl>
                                          <p:spTgt spid="954409"/>
                                        </p:tgtEl>
                                        <p:attrNameLst>
                                          <p:attrName>fillcolor</p:attrName>
                                        </p:attrNameLst>
                                      </p:cBhvr>
                                      <p:to>
                                        <a:srgbClr val="66FF66"/>
                                      </p:to>
                                    </p:animClr>
                                    <p:set>
                                      <p:cBhvr>
                                        <p:cTn id="256" dur="100" fill="hold"/>
                                        <p:tgtEl>
                                          <p:spTgt spid="954409"/>
                                        </p:tgtEl>
                                        <p:attrNameLst>
                                          <p:attrName>fill.type</p:attrName>
                                        </p:attrNameLst>
                                      </p:cBhvr>
                                      <p:to>
                                        <p:strVal val="solid"/>
                                      </p:to>
                                    </p:set>
                                    <p:set>
                                      <p:cBhvr>
                                        <p:cTn id="257" dur="100" fill="hold"/>
                                        <p:tgtEl>
                                          <p:spTgt spid="954409"/>
                                        </p:tgtEl>
                                        <p:attrNameLst>
                                          <p:attrName>fill.on</p:attrName>
                                        </p:attrNameLst>
                                      </p:cBhvr>
                                      <p:to>
                                        <p:strVal val="true"/>
                                      </p:to>
                                    </p:set>
                                  </p:childTnLst>
                                </p:cTn>
                              </p:par>
                              <p:par>
                                <p:cTn id="258" presetID="7" presetClass="emph" presetSubtype="2" fill="hold" nodeType="withEffect">
                                  <p:stCondLst>
                                    <p:cond delay="0"/>
                                  </p:stCondLst>
                                  <p:childTnLst>
                                    <p:animClr clrSpc="rgb" dir="cw">
                                      <p:cBhvr>
                                        <p:cTn id="259" dur="100" fill="hold"/>
                                        <p:tgtEl>
                                          <p:spTgt spid="954409"/>
                                        </p:tgtEl>
                                        <p:attrNameLst>
                                          <p:attrName>stroke.color</p:attrName>
                                        </p:attrNameLst>
                                      </p:cBhvr>
                                      <p:to>
                                        <a:srgbClr val="FF0000"/>
                                      </p:to>
                                    </p:animClr>
                                    <p:set>
                                      <p:cBhvr>
                                        <p:cTn id="260" dur="100" fill="hold"/>
                                        <p:tgtEl>
                                          <p:spTgt spid="954409"/>
                                        </p:tgtEl>
                                        <p:attrNameLst>
                                          <p:attrName>stroke.on</p:attrName>
                                        </p:attrNameLst>
                                      </p:cBhvr>
                                      <p:to>
                                        <p:strVal val="true"/>
                                      </p:to>
                                    </p:se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100" fill="hold"/>
                                        <p:tgtEl>
                                          <p:spTgt spid="954401"/>
                                        </p:tgtEl>
                                        <p:attrNameLst>
                                          <p:attrName>stroke.color</p:attrName>
                                        </p:attrNameLst>
                                      </p:cBhvr>
                                      <p:to>
                                        <a:srgbClr val="969696"/>
                                      </p:to>
                                    </p:animClr>
                                    <p:set>
                                      <p:cBhvr>
                                        <p:cTn id="265" dur="100" fill="hold"/>
                                        <p:tgtEl>
                                          <p:spTgt spid="954401"/>
                                        </p:tgtEl>
                                        <p:attrNameLst>
                                          <p:attrName>stroke.on</p:attrName>
                                        </p:attrNameLst>
                                      </p:cBhvr>
                                      <p:to>
                                        <p:strVal val="true"/>
                                      </p:to>
                                    </p:set>
                                  </p:childTnLst>
                                </p:cTn>
                              </p:par>
                            </p:childTnLst>
                          </p:cTn>
                        </p:par>
                      </p:childTnLst>
                    </p:cTn>
                  </p:par>
                  <p:par>
                    <p:cTn id="266" fill="hold">
                      <p:stCondLst>
                        <p:cond delay="indefinite"/>
                      </p:stCondLst>
                      <p:childTnLst>
                        <p:par>
                          <p:cTn id="267" fill="hold">
                            <p:stCondLst>
                              <p:cond delay="0"/>
                            </p:stCondLst>
                            <p:childTnLst>
                              <p:par>
                                <p:cTn id="268" presetID="1" presetClass="emph" presetSubtype="2" fill="hold" nodeType="clickEffect">
                                  <p:stCondLst>
                                    <p:cond delay="0"/>
                                  </p:stCondLst>
                                  <p:childTnLst>
                                    <p:animClr clrSpc="rgb" dir="cw">
                                      <p:cBhvr>
                                        <p:cTn id="269" dur="100" fill="hold"/>
                                        <p:tgtEl>
                                          <p:spTgt spid="954409"/>
                                        </p:tgtEl>
                                        <p:attrNameLst>
                                          <p:attrName>fillcolor</p:attrName>
                                        </p:attrNameLst>
                                      </p:cBhvr>
                                      <p:to>
                                        <a:srgbClr val="FF0000"/>
                                      </p:to>
                                    </p:animClr>
                                    <p:set>
                                      <p:cBhvr>
                                        <p:cTn id="270" dur="100" fill="hold"/>
                                        <p:tgtEl>
                                          <p:spTgt spid="954409"/>
                                        </p:tgtEl>
                                        <p:attrNameLst>
                                          <p:attrName>fill.type</p:attrName>
                                        </p:attrNameLst>
                                      </p:cBhvr>
                                      <p:to>
                                        <p:strVal val="solid"/>
                                      </p:to>
                                    </p:set>
                                    <p:set>
                                      <p:cBhvr>
                                        <p:cTn id="271" dur="100" fill="hold"/>
                                        <p:tgtEl>
                                          <p:spTgt spid="954409"/>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100" fill="hold"/>
                                        <p:tgtEl>
                                          <p:spTgt spid="954411"/>
                                        </p:tgtEl>
                                        <p:attrNameLst>
                                          <p:attrName>fillcolor</p:attrName>
                                        </p:attrNameLst>
                                      </p:cBhvr>
                                      <p:to>
                                        <a:srgbClr val="66FF66"/>
                                      </p:to>
                                    </p:animClr>
                                    <p:set>
                                      <p:cBhvr>
                                        <p:cTn id="274" dur="100" fill="hold"/>
                                        <p:tgtEl>
                                          <p:spTgt spid="954411"/>
                                        </p:tgtEl>
                                        <p:attrNameLst>
                                          <p:attrName>fill.type</p:attrName>
                                        </p:attrNameLst>
                                      </p:cBhvr>
                                      <p:to>
                                        <p:strVal val="solid"/>
                                      </p:to>
                                    </p:set>
                                    <p:set>
                                      <p:cBhvr>
                                        <p:cTn id="275" dur="100" fill="hold"/>
                                        <p:tgtEl>
                                          <p:spTgt spid="954411"/>
                                        </p:tgtEl>
                                        <p:attrNameLst>
                                          <p:attrName>fill.on</p:attrName>
                                        </p:attrNameLst>
                                      </p:cBhvr>
                                      <p:to>
                                        <p:strVal val="true"/>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0"/>
                                          </p:stCondLst>
                                        </p:cTn>
                                        <p:tgtEl>
                                          <p:spTgt spid="954419">
                                            <p:txEl>
                                              <p:pRg st="12" end="12"/>
                                            </p:txEl>
                                          </p:spTgt>
                                        </p:tgtEl>
                                        <p:attrNameLst>
                                          <p:attrName>style.visibility</p:attrName>
                                        </p:attrNameLst>
                                      </p:cBhvr>
                                      <p:to>
                                        <p:strVal val="visible"/>
                                      </p:to>
                                    </p:set>
                                  </p:childTnLst>
                                </p:cTn>
                              </p:par>
                              <p:par>
                                <p:cTn id="280" presetID="3" presetClass="emph" presetSubtype="2" fill="hold" grpId="0" nodeType="withEffect">
                                  <p:stCondLst>
                                    <p:cond delay="0"/>
                                  </p:stCondLst>
                                  <p:childTnLst>
                                    <p:animClr clrSpc="rgb" dir="cw">
                                      <p:cBhvr override="childStyle">
                                        <p:cTn id="281" dur="100" fill="hold"/>
                                        <p:tgtEl>
                                          <p:spTgt spid="954382"/>
                                        </p:tgtEl>
                                        <p:attrNameLst>
                                          <p:attrName>style.color</p:attrName>
                                        </p:attrNameLst>
                                      </p:cBhvr>
                                      <p:to>
                                        <a:srgbClr val="FF0000"/>
                                      </p:to>
                                    </p:animClr>
                                  </p:childTnLst>
                                </p:cTn>
                              </p:par>
                            </p:childTnLst>
                          </p:cTn>
                        </p:par>
                        <p:par>
                          <p:cTn id="282" fill="hold">
                            <p:stCondLst>
                              <p:cond delay="100"/>
                            </p:stCondLst>
                            <p:childTnLst>
                              <p:par>
                                <p:cTn id="283" presetID="7" presetClass="emph" presetSubtype="2" fill="hold" nodeType="afterEffect">
                                  <p:stCondLst>
                                    <p:cond delay="0"/>
                                  </p:stCondLst>
                                  <p:childTnLst>
                                    <p:animClr clrSpc="rgb" dir="cw">
                                      <p:cBhvr>
                                        <p:cTn id="284" dur="100" fill="hold"/>
                                        <p:tgtEl>
                                          <p:spTgt spid="954403"/>
                                        </p:tgtEl>
                                        <p:attrNameLst>
                                          <p:attrName>stroke.color</p:attrName>
                                        </p:attrNameLst>
                                      </p:cBhvr>
                                      <p:to>
                                        <a:srgbClr val="FF0000"/>
                                      </p:to>
                                    </p:animClr>
                                    <p:set>
                                      <p:cBhvr>
                                        <p:cTn id="285" dur="100" fill="hold"/>
                                        <p:tgtEl>
                                          <p:spTgt spid="954403"/>
                                        </p:tgtEl>
                                        <p:attrNameLst>
                                          <p:attrName>stroke.on</p:attrName>
                                        </p:attrNameLst>
                                      </p:cBhvr>
                                      <p:to>
                                        <p:strVal val="true"/>
                                      </p:to>
                                    </p:set>
                                  </p:childTnLst>
                                </p:cTn>
                              </p:par>
                              <p:par>
                                <p:cTn id="286" presetID="1" presetClass="emph" presetSubtype="2" fill="hold" nodeType="withEffect">
                                  <p:stCondLst>
                                    <p:cond delay="0"/>
                                  </p:stCondLst>
                                  <p:childTnLst>
                                    <p:animClr clrSpc="rgb" dir="cw">
                                      <p:cBhvr>
                                        <p:cTn id="287" dur="100" fill="hold"/>
                                        <p:tgtEl>
                                          <p:spTgt spid="954411"/>
                                        </p:tgtEl>
                                        <p:attrNameLst>
                                          <p:attrName>fillcolor</p:attrName>
                                        </p:attrNameLst>
                                      </p:cBhvr>
                                      <p:to>
                                        <a:srgbClr val="FF0000"/>
                                      </p:to>
                                    </p:animClr>
                                    <p:set>
                                      <p:cBhvr>
                                        <p:cTn id="288" dur="100" fill="hold"/>
                                        <p:tgtEl>
                                          <p:spTgt spid="954411"/>
                                        </p:tgtEl>
                                        <p:attrNameLst>
                                          <p:attrName>fill.type</p:attrName>
                                        </p:attrNameLst>
                                      </p:cBhvr>
                                      <p:to>
                                        <p:strVal val="solid"/>
                                      </p:to>
                                    </p:set>
                                    <p:set>
                                      <p:cBhvr>
                                        <p:cTn id="289" dur="100" fill="hold"/>
                                        <p:tgtEl>
                                          <p:spTgt spid="954411"/>
                                        </p:tgtEl>
                                        <p:attrNameLst>
                                          <p:attrName>fill.on</p:attrName>
                                        </p:attrNameLst>
                                      </p:cBhvr>
                                      <p:to>
                                        <p:strVal val="true"/>
                                      </p:to>
                                    </p:set>
                                  </p:childTnLst>
                                </p:cTn>
                              </p:par>
                              <p:par>
                                <p:cTn id="290" presetID="1" presetClass="emph" presetSubtype="2" fill="hold" nodeType="withEffect">
                                  <p:stCondLst>
                                    <p:cond delay="0"/>
                                  </p:stCondLst>
                                  <p:childTnLst>
                                    <p:animClr clrSpc="rgb" dir="cw">
                                      <p:cBhvr>
                                        <p:cTn id="291" dur="100" fill="hold"/>
                                        <p:tgtEl>
                                          <p:spTgt spid="954412"/>
                                        </p:tgtEl>
                                        <p:attrNameLst>
                                          <p:attrName>fillcolor</p:attrName>
                                        </p:attrNameLst>
                                      </p:cBhvr>
                                      <p:to>
                                        <a:srgbClr val="66FF66"/>
                                      </p:to>
                                    </p:animClr>
                                    <p:set>
                                      <p:cBhvr>
                                        <p:cTn id="292" dur="100" fill="hold"/>
                                        <p:tgtEl>
                                          <p:spTgt spid="954412"/>
                                        </p:tgtEl>
                                        <p:attrNameLst>
                                          <p:attrName>fill.type</p:attrName>
                                        </p:attrNameLst>
                                      </p:cBhvr>
                                      <p:to>
                                        <p:strVal val="solid"/>
                                      </p:to>
                                    </p:set>
                                    <p:set>
                                      <p:cBhvr>
                                        <p:cTn id="293" dur="100" fill="hold"/>
                                        <p:tgtEl>
                                          <p:spTgt spid="954412"/>
                                        </p:tgtEl>
                                        <p:attrNameLst>
                                          <p:attrName>fill.on</p:attrName>
                                        </p:attrNameLst>
                                      </p:cBhvr>
                                      <p:to>
                                        <p:strVal val="true"/>
                                      </p:to>
                                    </p:set>
                                  </p:childTnLst>
                                </p:cTn>
                              </p:par>
                              <p:par>
                                <p:cTn id="294" presetID="7" presetClass="emph" presetSubtype="2" fill="hold" nodeType="withEffect">
                                  <p:stCondLst>
                                    <p:cond delay="0"/>
                                  </p:stCondLst>
                                  <p:childTnLst>
                                    <p:animClr clrSpc="rgb" dir="cw">
                                      <p:cBhvr>
                                        <p:cTn id="295" dur="100" fill="hold"/>
                                        <p:tgtEl>
                                          <p:spTgt spid="954412"/>
                                        </p:tgtEl>
                                        <p:attrNameLst>
                                          <p:attrName>stroke.color</p:attrName>
                                        </p:attrNameLst>
                                      </p:cBhvr>
                                      <p:to>
                                        <a:srgbClr val="FF0000"/>
                                      </p:to>
                                    </p:animClr>
                                    <p:set>
                                      <p:cBhvr>
                                        <p:cTn id="296" dur="100" fill="hold"/>
                                        <p:tgtEl>
                                          <p:spTgt spid="954412"/>
                                        </p:tgtEl>
                                        <p:attrNameLst>
                                          <p:attrName>stroke.on</p:attrName>
                                        </p:attrNameLst>
                                      </p:cBhvr>
                                      <p:to>
                                        <p:strVal val="true"/>
                                      </p:to>
                                    </p:set>
                                  </p:childTnLst>
                                </p:cTn>
                              </p:par>
                            </p:childTnLst>
                          </p:cTn>
                        </p:par>
                      </p:childTnLst>
                    </p:cTn>
                  </p:par>
                  <p:par>
                    <p:cTn id="297" fill="hold">
                      <p:stCondLst>
                        <p:cond delay="indefinite"/>
                      </p:stCondLst>
                      <p:childTnLst>
                        <p:par>
                          <p:cTn id="298" fill="hold">
                            <p:stCondLst>
                              <p:cond delay="0"/>
                            </p:stCondLst>
                            <p:childTnLst>
                              <p:par>
                                <p:cTn id="299" presetID="7" presetClass="emph" presetSubtype="2" fill="hold" nodeType="clickEffect">
                                  <p:stCondLst>
                                    <p:cond delay="0"/>
                                  </p:stCondLst>
                                  <p:childTnLst>
                                    <p:animClr clrSpc="rgb" dir="cw">
                                      <p:cBhvr>
                                        <p:cTn id="300" dur="100" fill="hold"/>
                                        <p:tgtEl>
                                          <p:spTgt spid="954394"/>
                                        </p:tgtEl>
                                        <p:attrNameLst>
                                          <p:attrName>stroke.color</p:attrName>
                                        </p:attrNameLst>
                                      </p:cBhvr>
                                      <p:to>
                                        <a:srgbClr val="969696"/>
                                      </p:to>
                                    </p:animClr>
                                    <p:set>
                                      <p:cBhvr>
                                        <p:cTn id="301" dur="100" fill="hold"/>
                                        <p:tgtEl>
                                          <p:spTgt spid="954394"/>
                                        </p:tgtEl>
                                        <p:attrNameLst>
                                          <p:attrName>stroke.on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7" presetClass="emph" presetSubtype="2" fill="hold" nodeType="clickEffect">
                                  <p:stCondLst>
                                    <p:cond delay="0"/>
                                  </p:stCondLst>
                                  <p:childTnLst>
                                    <p:animClr clrSpc="rgb" dir="cw">
                                      <p:cBhvr>
                                        <p:cTn id="305" dur="100" fill="hold"/>
                                        <p:tgtEl>
                                          <p:spTgt spid="954398"/>
                                        </p:tgtEl>
                                        <p:attrNameLst>
                                          <p:attrName>stroke.color</p:attrName>
                                        </p:attrNameLst>
                                      </p:cBhvr>
                                      <p:to>
                                        <a:srgbClr val="969696"/>
                                      </p:to>
                                    </p:animClr>
                                    <p:set>
                                      <p:cBhvr>
                                        <p:cTn id="306" dur="100" fill="hold"/>
                                        <p:tgtEl>
                                          <p:spTgt spid="954398"/>
                                        </p:tgtEl>
                                        <p:attrNameLst>
                                          <p:attrName>stroke.on</p:attrName>
                                        </p:attrNameLst>
                                      </p:cBhvr>
                                      <p:to>
                                        <p:strVal val="true"/>
                                      </p:to>
                                    </p:set>
                                  </p:childTnLst>
                                </p:cTn>
                              </p:par>
                            </p:childTnLst>
                          </p:cTn>
                        </p:par>
                      </p:childTnLst>
                    </p:cTn>
                  </p:par>
                  <p:par>
                    <p:cTn id="307" fill="hold">
                      <p:stCondLst>
                        <p:cond delay="indefinite"/>
                      </p:stCondLst>
                      <p:childTnLst>
                        <p:par>
                          <p:cTn id="308" fill="hold">
                            <p:stCondLst>
                              <p:cond delay="0"/>
                            </p:stCondLst>
                            <p:childTnLst>
                              <p:par>
                                <p:cTn id="309" presetID="7" presetClass="emph" presetSubtype="2" fill="hold" nodeType="clickEffect">
                                  <p:stCondLst>
                                    <p:cond delay="0"/>
                                  </p:stCondLst>
                                  <p:childTnLst>
                                    <p:animClr clrSpc="rgb" dir="cw">
                                      <p:cBhvr>
                                        <p:cTn id="310" dur="100" fill="hold"/>
                                        <p:tgtEl>
                                          <p:spTgt spid="954402"/>
                                        </p:tgtEl>
                                        <p:attrNameLst>
                                          <p:attrName>stroke.color</p:attrName>
                                        </p:attrNameLst>
                                      </p:cBhvr>
                                      <p:to>
                                        <a:srgbClr val="969696"/>
                                      </p:to>
                                    </p:animClr>
                                    <p:set>
                                      <p:cBhvr>
                                        <p:cTn id="311" dur="100" fill="hold"/>
                                        <p:tgtEl>
                                          <p:spTgt spid="954402"/>
                                        </p:tgtEl>
                                        <p:attrNameLst>
                                          <p:attrName>stroke.on</p:attrName>
                                        </p:attrNameLst>
                                      </p:cBhvr>
                                      <p:to>
                                        <p:strVal val="true"/>
                                      </p:to>
                                    </p:set>
                                  </p:childTnLst>
                                </p:cTn>
                              </p:par>
                            </p:childTnLst>
                          </p:cTn>
                        </p:par>
                      </p:childTnLst>
                    </p:cTn>
                  </p:par>
                  <p:par>
                    <p:cTn id="312" fill="hold">
                      <p:stCondLst>
                        <p:cond delay="indefinite"/>
                      </p:stCondLst>
                      <p:childTnLst>
                        <p:par>
                          <p:cTn id="313" fill="hold">
                            <p:stCondLst>
                              <p:cond delay="0"/>
                            </p:stCondLst>
                            <p:childTnLst>
                              <p:par>
                                <p:cTn id="314" presetID="1" presetClass="emph" presetSubtype="2" fill="hold" nodeType="clickEffect">
                                  <p:stCondLst>
                                    <p:cond delay="0"/>
                                  </p:stCondLst>
                                  <p:childTnLst>
                                    <p:animClr clrSpc="rgb" dir="cw">
                                      <p:cBhvr>
                                        <p:cTn id="315" dur="100" fill="hold"/>
                                        <p:tgtEl>
                                          <p:spTgt spid="954412"/>
                                        </p:tgtEl>
                                        <p:attrNameLst>
                                          <p:attrName>fillcolor</p:attrName>
                                        </p:attrNameLst>
                                      </p:cBhvr>
                                      <p:to>
                                        <a:srgbClr val="FF0000"/>
                                      </p:to>
                                    </p:animClr>
                                    <p:set>
                                      <p:cBhvr>
                                        <p:cTn id="316" dur="100" fill="hold"/>
                                        <p:tgtEl>
                                          <p:spTgt spid="954412"/>
                                        </p:tgtEl>
                                        <p:attrNameLst>
                                          <p:attrName>fill.type</p:attrName>
                                        </p:attrNameLst>
                                      </p:cBhvr>
                                      <p:to>
                                        <p:strVal val="solid"/>
                                      </p:to>
                                    </p:set>
                                    <p:set>
                                      <p:cBhvr>
                                        <p:cTn id="317" dur="100" fill="hold"/>
                                        <p:tgtEl>
                                          <p:spTgt spid="954412"/>
                                        </p:tgtEl>
                                        <p:attrNameLst>
                                          <p:attrName>fill.on</p:attrName>
                                        </p:attrNameLst>
                                      </p:cBhvr>
                                      <p:to>
                                        <p:strVal val="true"/>
                                      </p:to>
                                    </p:set>
                                  </p:childTnLst>
                                </p:cTn>
                              </p:par>
                              <p:par>
                                <p:cTn id="318" presetID="1" presetClass="emph" presetSubtype="2" fill="hold" nodeType="withEffect">
                                  <p:stCondLst>
                                    <p:cond delay="0"/>
                                  </p:stCondLst>
                                  <p:childTnLst>
                                    <p:animClr clrSpc="rgb" dir="cw">
                                      <p:cBhvr>
                                        <p:cTn id="319" dur="100" fill="hold"/>
                                        <p:tgtEl>
                                          <p:spTgt spid="954411"/>
                                        </p:tgtEl>
                                        <p:attrNameLst>
                                          <p:attrName>fillcolor</p:attrName>
                                        </p:attrNameLst>
                                      </p:cBhvr>
                                      <p:to>
                                        <a:srgbClr val="66FF66"/>
                                      </p:to>
                                    </p:animClr>
                                    <p:set>
                                      <p:cBhvr>
                                        <p:cTn id="320" dur="100" fill="hold"/>
                                        <p:tgtEl>
                                          <p:spTgt spid="954411"/>
                                        </p:tgtEl>
                                        <p:attrNameLst>
                                          <p:attrName>fill.type</p:attrName>
                                        </p:attrNameLst>
                                      </p:cBhvr>
                                      <p:to>
                                        <p:strVal val="solid"/>
                                      </p:to>
                                    </p:set>
                                    <p:set>
                                      <p:cBhvr>
                                        <p:cTn id="321" dur="100" fill="hold"/>
                                        <p:tgtEl>
                                          <p:spTgt spid="954411"/>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1" presetClass="emph" presetSubtype="2" fill="hold" nodeType="clickEffect">
                                  <p:stCondLst>
                                    <p:cond delay="0"/>
                                  </p:stCondLst>
                                  <p:childTnLst>
                                    <p:animClr clrSpc="rgb" dir="cw">
                                      <p:cBhvr>
                                        <p:cTn id="325" dur="100" fill="hold"/>
                                        <p:tgtEl>
                                          <p:spTgt spid="954411"/>
                                        </p:tgtEl>
                                        <p:attrNameLst>
                                          <p:attrName>fillcolor</p:attrName>
                                        </p:attrNameLst>
                                      </p:cBhvr>
                                      <p:to>
                                        <a:srgbClr val="FF0000"/>
                                      </p:to>
                                    </p:animClr>
                                    <p:set>
                                      <p:cBhvr>
                                        <p:cTn id="326" dur="100" fill="hold"/>
                                        <p:tgtEl>
                                          <p:spTgt spid="954411"/>
                                        </p:tgtEl>
                                        <p:attrNameLst>
                                          <p:attrName>fill.type</p:attrName>
                                        </p:attrNameLst>
                                      </p:cBhvr>
                                      <p:to>
                                        <p:strVal val="solid"/>
                                      </p:to>
                                    </p:set>
                                    <p:set>
                                      <p:cBhvr>
                                        <p:cTn id="327" dur="100" fill="hold"/>
                                        <p:tgtEl>
                                          <p:spTgt spid="954411"/>
                                        </p:tgtEl>
                                        <p:attrNameLst>
                                          <p:attrName>fill.on</p:attrName>
                                        </p:attrNameLst>
                                      </p:cBhvr>
                                      <p:to>
                                        <p:strVal val="true"/>
                                      </p:to>
                                    </p:set>
                                  </p:childTnLst>
                                </p:cTn>
                              </p:par>
                              <p:par>
                                <p:cTn id="328" presetID="1" presetClass="emph" presetSubtype="2" fill="hold" nodeType="withEffect">
                                  <p:stCondLst>
                                    <p:cond delay="0"/>
                                  </p:stCondLst>
                                  <p:childTnLst>
                                    <p:animClr clrSpc="rgb" dir="cw">
                                      <p:cBhvr>
                                        <p:cTn id="329" dur="100" fill="hold"/>
                                        <p:tgtEl>
                                          <p:spTgt spid="954410"/>
                                        </p:tgtEl>
                                        <p:attrNameLst>
                                          <p:attrName>fillcolor</p:attrName>
                                        </p:attrNameLst>
                                      </p:cBhvr>
                                      <p:to>
                                        <a:srgbClr val="66FF66"/>
                                      </p:to>
                                    </p:animClr>
                                    <p:set>
                                      <p:cBhvr>
                                        <p:cTn id="330" dur="100" fill="hold"/>
                                        <p:tgtEl>
                                          <p:spTgt spid="954410"/>
                                        </p:tgtEl>
                                        <p:attrNameLst>
                                          <p:attrName>fill.type</p:attrName>
                                        </p:attrNameLst>
                                      </p:cBhvr>
                                      <p:to>
                                        <p:strVal val="solid"/>
                                      </p:to>
                                    </p:set>
                                    <p:set>
                                      <p:cBhvr>
                                        <p:cTn id="331" dur="100" fill="hold"/>
                                        <p:tgtEl>
                                          <p:spTgt spid="954410"/>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100" fill="hold"/>
                                        <p:tgtEl>
                                          <p:spTgt spid="954410"/>
                                        </p:tgtEl>
                                        <p:attrNameLst>
                                          <p:attrName>fillcolor</p:attrName>
                                        </p:attrNameLst>
                                      </p:cBhvr>
                                      <p:to>
                                        <a:srgbClr val="FF0000"/>
                                      </p:to>
                                    </p:animClr>
                                    <p:set>
                                      <p:cBhvr>
                                        <p:cTn id="336" dur="100" fill="hold"/>
                                        <p:tgtEl>
                                          <p:spTgt spid="954410"/>
                                        </p:tgtEl>
                                        <p:attrNameLst>
                                          <p:attrName>fill.type</p:attrName>
                                        </p:attrNameLst>
                                      </p:cBhvr>
                                      <p:to>
                                        <p:strVal val="solid"/>
                                      </p:to>
                                    </p:set>
                                    <p:set>
                                      <p:cBhvr>
                                        <p:cTn id="337" dur="100" fill="hold"/>
                                        <p:tgtEl>
                                          <p:spTgt spid="954410"/>
                                        </p:tgtEl>
                                        <p:attrNameLst>
                                          <p:attrName>fill.on</p:attrName>
                                        </p:attrNameLst>
                                      </p:cBhvr>
                                      <p:to>
                                        <p:strVal val="true"/>
                                      </p:to>
                                    </p:set>
                                  </p:childTnLst>
                                </p:cTn>
                              </p:par>
                              <p:par>
                                <p:cTn id="338" presetID="1" presetClass="emph" presetSubtype="2" fill="hold" nodeType="withEffect">
                                  <p:stCondLst>
                                    <p:cond delay="0"/>
                                  </p:stCondLst>
                                  <p:childTnLst>
                                    <p:animClr clrSpc="rgb" dir="cw">
                                      <p:cBhvr>
                                        <p:cTn id="339" dur="100" fill="hold"/>
                                        <p:tgtEl>
                                          <p:spTgt spid="954421"/>
                                        </p:tgtEl>
                                        <p:attrNameLst>
                                          <p:attrName>fillcolor</p:attrName>
                                        </p:attrNameLst>
                                      </p:cBhvr>
                                      <p:to>
                                        <a:srgbClr val="66FF66"/>
                                      </p:to>
                                    </p:animClr>
                                    <p:set>
                                      <p:cBhvr>
                                        <p:cTn id="340" dur="100" fill="hold"/>
                                        <p:tgtEl>
                                          <p:spTgt spid="954421"/>
                                        </p:tgtEl>
                                        <p:attrNameLst>
                                          <p:attrName>fill.type</p:attrName>
                                        </p:attrNameLst>
                                      </p:cBhvr>
                                      <p:to>
                                        <p:strVal val="solid"/>
                                      </p:to>
                                    </p:set>
                                    <p:set>
                                      <p:cBhvr>
                                        <p:cTn id="341" dur="100" fill="hold"/>
                                        <p:tgtEl>
                                          <p:spTgt spid="954421"/>
                                        </p:tgtEl>
                                        <p:attrNameLst>
                                          <p:attrName>fill.on</p:attrName>
                                        </p:attrNameLst>
                                      </p:cBhvr>
                                      <p:to>
                                        <p:strVal val="true"/>
                                      </p:to>
                                    </p:set>
                                  </p:childTnLst>
                                </p:cTn>
                              </p:par>
                            </p:childTnLst>
                          </p:cTn>
                        </p:par>
                      </p:childTnLst>
                    </p:cTn>
                  </p:par>
                  <p:par>
                    <p:cTn id="342" fill="hold">
                      <p:stCondLst>
                        <p:cond delay="indefinite"/>
                      </p:stCondLst>
                      <p:childTnLst>
                        <p:par>
                          <p:cTn id="343" fill="hold">
                            <p:stCondLst>
                              <p:cond delay="0"/>
                            </p:stCondLst>
                            <p:childTnLst>
                              <p:par>
                                <p:cTn id="344" presetID="1" presetClass="emph" presetSubtype="2" fill="hold" nodeType="clickEffect">
                                  <p:stCondLst>
                                    <p:cond delay="0"/>
                                  </p:stCondLst>
                                  <p:childTnLst>
                                    <p:animClr clrSpc="rgb" dir="cw">
                                      <p:cBhvr>
                                        <p:cTn id="345" dur="100" fill="hold"/>
                                        <p:tgtEl>
                                          <p:spTgt spid="954421"/>
                                        </p:tgtEl>
                                        <p:attrNameLst>
                                          <p:attrName>fillcolor</p:attrName>
                                        </p:attrNameLst>
                                      </p:cBhvr>
                                      <p:to>
                                        <a:srgbClr val="FF0000"/>
                                      </p:to>
                                    </p:animClr>
                                    <p:set>
                                      <p:cBhvr>
                                        <p:cTn id="346" dur="100" fill="hold"/>
                                        <p:tgtEl>
                                          <p:spTgt spid="954421"/>
                                        </p:tgtEl>
                                        <p:attrNameLst>
                                          <p:attrName>fill.type</p:attrName>
                                        </p:attrNameLst>
                                      </p:cBhvr>
                                      <p:to>
                                        <p:strVal val="solid"/>
                                      </p:to>
                                    </p:set>
                                    <p:set>
                                      <p:cBhvr>
                                        <p:cTn id="347" dur="100" fill="hold"/>
                                        <p:tgtEl>
                                          <p:spTgt spid="954421"/>
                                        </p:tgtEl>
                                        <p:attrNameLst>
                                          <p:attrName>fill.on</p:attrName>
                                        </p:attrNameLst>
                                      </p:cBhvr>
                                      <p:to>
                                        <p:strVal val="true"/>
                                      </p:to>
                                    </p:set>
                                  </p:childTnLst>
                                </p:cTn>
                              </p:par>
                              <p:par>
                                <p:cTn id="348" presetID="1" presetClass="emph" presetSubtype="2" fill="hold" nodeType="withEffect">
                                  <p:stCondLst>
                                    <p:cond delay="0"/>
                                  </p:stCondLst>
                                  <p:childTnLst>
                                    <p:animClr clrSpc="rgb" dir="cw">
                                      <p:cBhvr>
                                        <p:cTn id="349" dur="100" fill="hold"/>
                                        <p:tgtEl>
                                          <p:spTgt spid="954413"/>
                                        </p:tgtEl>
                                        <p:attrNameLst>
                                          <p:attrName>fillcolor</p:attrName>
                                        </p:attrNameLst>
                                      </p:cBhvr>
                                      <p:to>
                                        <a:srgbClr val="66FF66"/>
                                      </p:to>
                                    </p:animClr>
                                    <p:set>
                                      <p:cBhvr>
                                        <p:cTn id="350" dur="100" fill="hold"/>
                                        <p:tgtEl>
                                          <p:spTgt spid="954413"/>
                                        </p:tgtEl>
                                        <p:attrNameLst>
                                          <p:attrName>fill.type</p:attrName>
                                        </p:attrNameLst>
                                      </p:cBhvr>
                                      <p:to>
                                        <p:strVal val="solid"/>
                                      </p:to>
                                    </p:set>
                                    <p:set>
                                      <p:cBhvr>
                                        <p:cTn id="351" dur="100" fill="hold"/>
                                        <p:tgtEl>
                                          <p:spTgt spid="954413"/>
                                        </p:tgtEl>
                                        <p:attrNameLst>
                                          <p:attrName>fill.on</p:attrName>
                                        </p:attrNameLst>
                                      </p:cBhvr>
                                      <p:to>
                                        <p:strVal val="true"/>
                                      </p:to>
                                    </p:set>
                                  </p:childTnLst>
                                </p:cTn>
                              </p:par>
                            </p:childTnLst>
                          </p:cTn>
                        </p:par>
                      </p:childTnLst>
                    </p:cTn>
                  </p:par>
                  <p:par>
                    <p:cTn id="352" fill="hold">
                      <p:stCondLst>
                        <p:cond delay="indefinite"/>
                      </p:stCondLst>
                      <p:childTnLst>
                        <p:par>
                          <p:cTn id="353" fill="hold">
                            <p:stCondLst>
                              <p:cond delay="0"/>
                            </p:stCondLst>
                            <p:childTnLst>
                              <p:par>
                                <p:cTn id="354" presetID="1" presetClass="emph" presetSubtype="2" fill="hold" nodeType="clickEffect">
                                  <p:stCondLst>
                                    <p:cond delay="0"/>
                                  </p:stCondLst>
                                  <p:childTnLst>
                                    <p:animClr clrSpc="rgb" dir="cw">
                                      <p:cBhvr>
                                        <p:cTn id="355" dur="100" fill="hold"/>
                                        <p:tgtEl>
                                          <p:spTgt spid="954413"/>
                                        </p:tgtEl>
                                        <p:attrNameLst>
                                          <p:attrName>fillcolor</p:attrName>
                                        </p:attrNameLst>
                                      </p:cBhvr>
                                      <p:to>
                                        <a:srgbClr val="FF0000"/>
                                      </p:to>
                                    </p:animClr>
                                    <p:set>
                                      <p:cBhvr>
                                        <p:cTn id="356" dur="100" fill="hold"/>
                                        <p:tgtEl>
                                          <p:spTgt spid="954413"/>
                                        </p:tgtEl>
                                        <p:attrNameLst>
                                          <p:attrName>fill.type</p:attrName>
                                        </p:attrNameLst>
                                      </p:cBhvr>
                                      <p:to>
                                        <p:strVal val="solid"/>
                                      </p:to>
                                    </p:set>
                                    <p:set>
                                      <p:cBhvr>
                                        <p:cTn id="357" dur="100" fill="hold"/>
                                        <p:tgtEl>
                                          <p:spTgt spid="954413"/>
                                        </p:tgtEl>
                                        <p:attrNameLst>
                                          <p:attrName>fill.on</p:attrName>
                                        </p:attrNameLst>
                                      </p:cBhvr>
                                      <p:to>
                                        <p:strVal val="true"/>
                                      </p:to>
                                    </p:set>
                                  </p:childTnLst>
                                </p:cTn>
                              </p:par>
                            </p:childTnLst>
                          </p:cTn>
                        </p:par>
                        <p:par>
                          <p:cTn id="358" fill="hold">
                            <p:stCondLst>
                              <p:cond delay="100"/>
                            </p:stCondLst>
                            <p:childTnLst>
                              <p:par>
                                <p:cTn id="359" presetID="1" presetClass="emph" presetSubtype="2" fill="hold" nodeType="afterEffect">
                                  <p:stCondLst>
                                    <p:cond delay="0"/>
                                  </p:stCondLst>
                                  <p:childTnLst>
                                    <p:animClr clrSpc="rgb" dir="cw">
                                      <p:cBhvr>
                                        <p:cTn id="360" dur="100" fill="hold"/>
                                        <p:tgtEl>
                                          <p:spTgt spid="954415"/>
                                        </p:tgtEl>
                                        <p:attrNameLst>
                                          <p:attrName>fillcolor</p:attrName>
                                        </p:attrNameLst>
                                      </p:cBhvr>
                                      <p:to>
                                        <a:srgbClr val="66FF66"/>
                                      </p:to>
                                    </p:animClr>
                                    <p:set>
                                      <p:cBhvr>
                                        <p:cTn id="361" dur="100" fill="hold"/>
                                        <p:tgtEl>
                                          <p:spTgt spid="954415"/>
                                        </p:tgtEl>
                                        <p:attrNameLst>
                                          <p:attrName>fill.type</p:attrName>
                                        </p:attrNameLst>
                                      </p:cBhvr>
                                      <p:to>
                                        <p:strVal val="solid"/>
                                      </p:to>
                                    </p:set>
                                    <p:set>
                                      <p:cBhvr>
                                        <p:cTn id="362" dur="100" fill="hold"/>
                                        <p:tgtEl>
                                          <p:spTgt spid="954415"/>
                                        </p:tgtEl>
                                        <p:attrNameLst>
                                          <p:attrName>fill.on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954419">
                                            <p:txEl>
                                              <p:pRg st="13" end="13"/>
                                            </p:txEl>
                                          </p:spTgt>
                                        </p:tgtEl>
                                        <p:attrNameLst>
                                          <p:attrName>style.visibility</p:attrName>
                                        </p:attrNameLst>
                                      </p:cBhvr>
                                      <p:to>
                                        <p:strVal val="visible"/>
                                      </p:to>
                                    </p:set>
                                  </p:childTnLst>
                                </p:cTn>
                              </p:par>
                              <p:par>
                                <p:cTn id="367" presetID="3" presetClass="emph" presetSubtype="2" fill="hold" grpId="0" nodeType="withEffect">
                                  <p:stCondLst>
                                    <p:cond delay="0"/>
                                  </p:stCondLst>
                                  <p:childTnLst>
                                    <p:animClr clrSpc="rgb" dir="cw">
                                      <p:cBhvr override="childStyle">
                                        <p:cTn id="368" dur="100" fill="hold"/>
                                        <p:tgtEl>
                                          <p:spTgt spid="954378"/>
                                        </p:tgtEl>
                                        <p:attrNameLst>
                                          <p:attrName>style.color</p:attrName>
                                        </p:attrNameLst>
                                      </p:cBhvr>
                                      <p:to>
                                        <a:srgbClr val="FF0000"/>
                                      </p:to>
                                    </p:animClr>
                                  </p:childTnLst>
                                </p:cTn>
                              </p:par>
                              <p:par>
                                <p:cTn id="369" presetID="7" presetClass="emph" presetSubtype="2" fill="hold" nodeType="withEffect">
                                  <p:stCondLst>
                                    <p:cond delay="0"/>
                                  </p:stCondLst>
                                  <p:childTnLst>
                                    <p:animClr clrSpc="rgb" dir="cw">
                                      <p:cBhvr>
                                        <p:cTn id="370" dur="100" fill="hold"/>
                                        <p:tgtEl>
                                          <p:spTgt spid="954395"/>
                                        </p:tgtEl>
                                        <p:attrNameLst>
                                          <p:attrName>stroke.color</p:attrName>
                                        </p:attrNameLst>
                                      </p:cBhvr>
                                      <p:to>
                                        <a:srgbClr val="FF0000"/>
                                      </p:to>
                                    </p:animClr>
                                    <p:set>
                                      <p:cBhvr>
                                        <p:cTn id="371" dur="100" fill="hold"/>
                                        <p:tgtEl>
                                          <p:spTgt spid="954395"/>
                                        </p:tgtEl>
                                        <p:attrNameLst>
                                          <p:attrName>stroke.on</p:attrName>
                                        </p:attrNameLst>
                                      </p:cBhvr>
                                      <p:to>
                                        <p:strVal val="true"/>
                                      </p:to>
                                    </p:set>
                                  </p:childTnLst>
                                </p:cTn>
                              </p:par>
                            </p:childTnLst>
                          </p:cTn>
                        </p:par>
                        <p:par>
                          <p:cTn id="372" fill="hold">
                            <p:stCondLst>
                              <p:cond delay="100"/>
                            </p:stCondLst>
                            <p:childTnLst>
                              <p:par>
                                <p:cTn id="373" presetID="1" presetClass="emph" presetSubtype="2" fill="hold" nodeType="afterEffect">
                                  <p:stCondLst>
                                    <p:cond delay="0"/>
                                  </p:stCondLst>
                                  <p:childTnLst>
                                    <p:animClr clrSpc="rgb" dir="cw">
                                      <p:cBhvr>
                                        <p:cTn id="374" dur="100" fill="hold"/>
                                        <p:tgtEl>
                                          <p:spTgt spid="954415"/>
                                        </p:tgtEl>
                                        <p:attrNameLst>
                                          <p:attrName>fillcolor</p:attrName>
                                        </p:attrNameLst>
                                      </p:cBhvr>
                                      <p:to>
                                        <a:srgbClr val="FF0000"/>
                                      </p:to>
                                    </p:animClr>
                                    <p:set>
                                      <p:cBhvr>
                                        <p:cTn id="375" dur="100" fill="hold"/>
                                        <p:tgtEl>
                                          <p:spTgt spid="954415"/>
                                        </p:tgtEl>
                                        <p:attrNameLst>
                                          <p:attrName>fill.type</p:attrName>
                                        </p:attrNameLst>
                                      </p:cBhvr>
                                      <p:to>
                                        <p:strVal val="solid"/>
                                      </p:to>
                                    </p:set>
                                    <p:set>
                                      <p:cBhvr>
                                        <p:cTn id="376" dur="100" fill="hold"/>
                                        <p:tgtEl>
                                          <p:spTgt spid="954415"/>
                                        </p:tgtEl>
                                        <p:attrNameLst>
                                          <p:attrName>fill.on</p:attrName>
                                        </p:attrNameLst>
                                      </p:cBhvr>
                                      <p:to>
                                        <p:strVal val="true"/>
                                      </p:to>
                                    </p:set>
                                  </p:childTnLst>
                                </p:cTn>
                              </p:par>
                              <p:par>
                                <p:cTn id="377" presetID="1" presetClass="emph" presetSubtype="2" fill="hold" nodeType="withEffect">
                                  <p:stCondLst>
                                    <p:cond delay="0"/>
                                  </p:stCondLst>
                                  <p:childTnLst>
                                    <p:animClr clrSpc="rgb" dir="cw">
                                      <p:cBhvr>
                                        <p:cTn id="378" dur="100" fill="hold"/>
                                        <p:tgtEl>
                                          <p:spTgt spid="954417"/>
                                        </p:tgtEl>
                                        <p:attrNameLst>
                                          <p:attrName>fillcolor</p:attrName>
                                        </p:attrNameLst>
                                      </p:cBhvr>
                                      <p:to>
                                        <a:srgbClr val="66FF66"/>
                                      </p:to>
                                    </p:animClr>
                                    <p:set>
                                      <p:cBhvr>
                                        <p:cTn id="379" dur="100" fill="hold"/>
                                        <p:tgtEl>
                                          <p:spTgt spid="954417"/>
                                        </p:tgtEl>
                                        <p:attrNameLst>
                                          <p:attrName>fill.type</p:attrName>
                                        </p:attrNameLst>
                                      </p:cBhvr>
                                      <p:to>
                                        <p:strVal val="solid"/>
                                      </p:to>
                                    </p:set>
                                    <p:set>
                                      <p:cBhvr>
                                        <p:cTn id="380" dur="100" fill="hold"/>
                                        <p:tgtEl>
                                          <p:spTgt spid="954417"/>
                                        </p:tgtEl>
                                        <p:attrNameLst>
                                          <p:attrName>fill.on</p:attrName>
                                        </p:attrNameLst>
                                      </p:cBhvr>
                                      <p:to>
                                        <p:strVal val="true"/>
                                      </p:to>
                                    </p:set>
                                  </p:childTnLst>
                                </p:cTn>
                              </p:par>
                              <p:par>
                                <p:cTn id="381" presetID="7" presetClass="emph" presetSubtype="2" fill="hold" nodeType="withEffect">
                                  <p:stCondLst>
                                    <p:cond delay="0"/>
                                  </p:stCondLst>
                                  <p:childTnLst>
                                    <p:animClr clrSpc="rgb" dir="cw">
                                      <p:cBhvr>
                                        <p:cTn id="382" dur="100" fill="hold"/>
                                        <p:tgtEl>
                                          <p:spTgt spid="954417"/>
                                        </p:tgtEl>
                                        <p:attrNameLst>
                                          <p:attrName>stroke.color</p:attrName>
                                        </p:attrNameLst>
                                      </p:cBhvr>
                                      <p:to>
                                        <a:srgbClr val="FF0000"/>
                                      </p:to>
                                    </p:animClr>
                                    <p:set>
                                      <p:cBhvr>
                                        <p:cTn id="383" dur="100" fill="hold"/>
                                        <p:tgtEl>
                                          <p:spTgt spid="95441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7" presetClass="emph" presetSubtype="2" fill="hold" nodeType="clickEffect">
                                  <p:stCondLst>
                                    <p:cond delay="0"/>
                                  </p:stCondLst>
                                  <p:childTnLst>
                                    <p:animClr clrSpc="rgb" dir="cw">
                                      <p:cBhvr>
                                        <p:cTn id="387" dur="100" fill="hold"/>
                                        <p:tgtEl>
                                          <p:spTgt spid="954389"/>
                                        </p:tgtEl>
                                        <p:attrNameLst>
                                          <p:attrName>stroke.color</p:attrName>
                                        </p:attrNameLst>
                                      </p:cBhvr>
                                      <p:to>
                                        <a:srgbClr val="969696"/>
                                      </p:to>
                                    </p:animClr>
                                    <p:set>
                                      <p:cBhvr>
                                        <p:cTn id="388" dur="100" fill="hold"/>
                                        <p:tgtEl>
                                          <p:spTgt spid="954389"/>
                                        </p:tgtEl>
                                        <p:attrNameLst>
                                          <p:attrName>stroke.on</p:attrName>
                                        </p:attrNameLst>
                                      </p:cBhvr>
                                      <p:to>
                                        <p:strVal val="true"/>
                                      </p:to>
                                    </p:se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100" fill="hold"/>
                                        <p:tgtEl>
                                          <p:spTgt spid="954417"/>
                                        </p:tgtEl>
                                        <p:attrNameLst>
                                          <p:attrName>fillcolor</p:attrName>
                                        </p:attrNameLst>
                                      </p:cBhvr>
                                      <p:to>
                                        <a:srgbClr val="FF0000"/>
                                      </p:to>
                                    </p:animClr>
                                    <p:set>
                                      <p:cBhvr>
                                        <p:cTn id="393" dur="100" fill="hold"/>
                                        <p:tgtEl>
                                          <p:spTgt spid="954417"/>
                                        </p:tgtEl>
                                        <p:attrNameLst>
                                          <p:attrName>fill.type</p:attrName>
                                        </p:attrNameLst>
                                      </p:cBhvr>
                                      <p:to>
                                        <p:strVal val="solid"/>
                                      </p:to>
                                    </p:set>
                                    <p:set>
                                      <p:cBhvr>
                                        <p:cTn id="394" dur="100" fill="hold"/>
                                        <p:tgtEl>
                                          <p:spTgt spid="954417"/>
                                        </p:tgtEl>
                                        <p:attrNameLst>
                                          <p:attrName>fill.on</p:attrName>
                                        </p:attrNameLst>
                                      </p:cBhvr>
                                      <p:to>
                                        <p:strVal val="true"/>
                                      </p:to>
                                    </p:set>
                                  </p:childTnLst>
                                </p:cTn>
                              </p:par>
                            </p:childTnLst>
                          </p:cTn>
                        </p:par>
                        <p:par>
                          <p:cTn id="395" fill="hold">
                            <p:stCondLst>
                              <p:cond delay="100"/>
                            </p:stCondLst>
                            <p:childTnLst>
                              <p:par>
                                <p:cTn id="396" presetID="1" presetClass="emph" presetSubtype="2" fill="hold" nodeType="afterEffect">
                                  <p:stCondLst>
                                    <p:cond delay="0"/>
                                  </p:stCondLst>
                                  <p:childTnLst>
                                    <p:animClr clrSpc="rgb" dir="cw">
                                      <p:cBhvr>
                                        <p:cTn id="397" dur="100" fill="hold"/>
                                        <p:tgtEl>
                                          <p:spTgt spid="954415"/>
                                        </p:tgtEl>
                                        <p:attrNameLst>
                                          <p:attrName>fillcolor</p:attrName>
                                        </p:attrNameLst>
                                      </p:cBhvr>
                                      <p:to>
                                        <a:srgbClr val="66FF66"/>
                                      </p:to>
                                    </p:animClr>
                                    <p:set>
                                      <p:cBhvr>
                                        <p:cTn id="398" dur="100" fill="hold"/>
                                        <p:tgtEl>
                                          <p:spTgt spid="954415"/>
                                        </p:tgtEl>
                                        <p:attrNameLst>
                                          <p:attrName>fill.type</p:attrName>
                                        </p:attrNameLst>
                                      </p:cBhvr>
                                      <p:to>
                                        <p:strVal val="solid"/>
                                      </p:to>
                                    </p:set>
                                    <p:set>
                                      <p:cBhvr>
                                        <p:cTn id="399" dur="100" fill="hold"/>
                                        <p:tgtEl>
                                          <p:spTgt spid="954415"/>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1" presetClass="emph" presetSubtype="2" fill="hold" nodeType="clickEffect">
                                  <p:stCondLst>
                                    <p:cond delay="0"/>
                                  </p:stCondLst>
                                  <p:childTnLst>
                                    <p:animClr clrSpc="rgb" dir="cw">
                                      <p:cBhvr>
                                        <p:cTn id="403" dur="100" fill="hold"/>
                                        <p:tgtEl>
                                          <p:spTgt spid="954415"/>
                                        </p:tgtEl>
                                        <p:attrNameLst>
                                          <p:attrName>fillcolor</p:attrName>
                                        </p:attrNameLst>
                                      </p:cBhvr>
                                      <p:to>
                                        <a:srgbClr val="FF0000"/>
                                      </p:to>
                                    </p:animClr>
                                    <p:set>
                                      <p:cBhvr>
                                        <p:cTn id="404" dur="100" fill="hold"/>
                                        <p:tgtEl>
                                          <p:spTgt spid="954415"/>
                                        </p:tgtEl>
                                        <p:attrNameLst>
                                          <p:attrName>fill.type</p:attrName>
                                        </p:attrNameLst>
                                      </p:cBhvr>
                                      <p:to>
                                        <p:strVal val="solid"/>
                                      </p:to>
                                    </p:set>
                                    <p:set>
                                      <p:cBhvr>
                                        <p:cTn id="405" dur="100" fill="hold"/>
                                        <p:tgtEl>
                                          <p:spTgt spid="954415"/>
                                        </p:tgtEl>
                                        <p:attrNameLst>
                                          <p:attrName>fill.on</p:attrName>
                                        </p:attrNameLst>
                                      </p:cBhvr>
                                      <p:to>
                                        <p:strVal val="true"/>
                                      </p:to>
                                    </p:set>
                                  </p:childTnLst>
                                </p:cTn>
                              </p:par>
                              <p:par>
                                <p:cTn id="406" presetID="1" presetClass="emph" presetSubtype="2" fill="hold" nodeType="withEffect">
                                  <p:stCondLst>
                                    <p:cond delay="0"/>
                                  </p:stCondLst>
                                  <p:childTnLst>
                                    <p:animClr clrSpc="rgb" dir="cw">
                                      <p:cBhvr>
                                        <p:cTn id="407" dur="100" fill="hold"/>
                                        <p:tgtEl>
                                          <p:spTgt spid="954416"/>
                                        </p:tgtEl>
                                        <p:attrNameLst>
                                          <p:attrName>fillcolor</p:attrName>
                                        </p:attrNameLst>
                                      </p:cBhvr>
                                      <p:to>
                                        <a:srgbClr val="66FF66"/>
                                      </p:to>
                                    </p:animClr>
                                    <p:set>
                                      <p:cBhvr>
                                        <p:cTn id="408" dur="100" fill="hold"/>
                                        <p:tgtEl>
                                          <p:spTgt spid="954416"/>
                                        </p:tgtEl>
                                        <p:attrNameLst>
                                          <p:attrName>fill.type</p:attrName>
                                        </p:attrNameLst>
                                      </p:cBhvr>
                                      <p:to>
                                        <p:strVal val="solid"/>
                                      </p:to>
                                    </p:set>
                                    <p:set>
                                      <p:cBhvr>
                                        <p:cTn id="409" dur="100" fill="hold"/>
                                        <p:tgtEl>
                                          <p:spTgt spid="954416"/>
                                        </p:tgtEl>
                                        <p:attrNameLst>
                                          <p:attrName>fill.on</p:attrName>
                                        </p:attrNameLst>
                                      </p:cBhvr>
                                      <p:to>
                                        <p:strVal val="true"/>
                                      </p:to>
                                    </p:set>
                                  </p:childTnLst>
                                </p:cTn>
                              </p:par>
                            </p:childTnLst>
                          </p:cTn>
                        </p:par>
                      </p:childTnLst>
                    </p:cTn>
                  </p:par>
                  <p:par>
                    <p:cTn id="410" fill="hold">
                      <p:stCondLst>
                        <p:cond delay="indefinite"/>
                      </p:stCondLst>
                      <p:childTnLst>
                        <p:par>
                          <p:cTn id="411" fill="hold">
                            <p:stCondLst>
                              <p:cond delay="0"/>
                            </p:stCondLst>
                            <p:childTnLst>
                              <p:par>
                                <p:cTn id="412" presetID="1" presetClass="emph" presetSubtype="2" fill="hold" nodeType="clickEffect">
                                  <p:stCondLst>
                                    <p:cond delay="0"/>
                                  </p:stCondLst>
                                  <p:childTnLst>
                                    <p:animClr clrSpc="rgb" dir="cw">
                                      <p:cBhvr>
                                        <p:cTn id="413" dur="100" fill="hold"/>
                                        <p:tgtEl>
                                          <p:spTgt spid="954416"/>
                                        </p:tgtEl>
                                        <p:attrNameLst>
                                          <p:attrName>fillcolor</p:attrName>
                                        </p:attrNameLst>
                                      </p:cBhvr>
                                      <p:to>
                                        <a:srgbClr val="FF0000"/>
                                      </p:to>
                                    </p:animClr>
                                    <p:set>
                                      <p:cBhvr>
                                        <p:cTn id="414" dur="100" fill="hold"/>
                                        <p:tgtEl>
                                          <p:spTgt spid="954416"/>
                                        </p:tgtEl>
                                        <p:attrNameLst>
                                          <p:attrName>fill.type</p:attrName>
                                        </p:attrNameLst>
                                      </p:cBhvr>
                                      <p:to>
                                        <p:strVal val="solid"/>
                                      </p:to>
                                    </p:set>
                                    <p:set>
                                      <p:cBhvr>
                                        <p:cTn id="415" dur="100" fill="hold"/>
                                        <p:tgtEl>
                                          <p:spTgt spid="954416"/>
                                        </p:tgtEl>
                                        <p:attrNameLst>
                                          <p:attrName>fill.on</p:attrName>
                                        </p:attrNameLst>
                                      </p:cBhvr>
                                      <p:to>
                                        <p:strVal val="true"/>
                                      </p:to>
                                    </p:set>
                                  </p:childTnLst>
                                </p:cTn>
                              </p:par>
                              <p:par>
                                <p:cTn id="416" presetID="1" presetClass="emph" presetSubtype="2" fill="hold" nodeType="withEffect">
                                  <p:stCondLst>
                                    <p:cond delay="0"/>
                                  </p:stCondLst>
                                  <p:childTnLst>
                                    <p:animClr clrSpc="rgb" dir="cw">
                                      <p:cBhvr>
                                        <p:cTn id="417" dur="100" fill="hold"/>
                                        <p:tgtEl>
                                          <p:spTgt spid="954418"/>
                                        </p:tgtEl>
                                        <p:attrNameLst>
                                          <p:attrName>fillcolor</p:attrName>
                                        </p:attrNameLst>
                                      </p:cBhvr>
                                      <p:to>
                                        <a:srgbClr val="66FF66"/>
                                      </p:to>
                                    </p:animClr>
                                    <p:set>
                                      <p:cBhvr>
                                        <p:cTn id="418" dur="100" fill="hold"/>
                                        <p:tgtEl>
                                          <p:spTgt spid="954418"/>
                                        </p:tgtEl>
                                        <p:attrNameLst>
                                          <p:attrName>fill.type</p:attrName>
                                        </p:attrNameLst>
                                      </p:cBhvr>
                                      <p:to>
                                        <p:strVal val="solid"/>
                                      </p:to>
                                    </p:set>
                                    <p:set>
                                      <p:cBhvr>
                                        <p:cTn id="419" dur="100" fill="hold"/>
                                        <p:tgtEl>
                                          <p:spTgt spid="954418"/>
                                        </p:tgtEl>
                                        <p:attrNameLst>
                                          <p:attrName>fill.on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1" presetClass="emph" presetSubtype="2" fill="hold" nodeType="clickEffect">
                                  <p:stCondLst>
                                    <p:cond delay="0"/>
                                  </p:stCondLst>
                                  <p:childTnLst>
                                    <p:animClr clrSpc="rgb" dir="cw">
                                      <p:cBhvr>
                                        <p:cTn id="423" dur="100" fill="hold"/>
                                        <p:tgtEl>
                                          <p:spTgt spid="954418"/>
                                        </p:tgtEl>
                                        <p:attrNameLst>
                                          <p:attrName>fillcolor</p:attrName>
                                        </p:attrNameLst>
                                      </p:cBhvr>
                                      <p:to>
                                        <a:srgbClr val="FF0000"/>
                                      </p:to>
                                    </p:animClr>
                                    <p:set>
                                      <p:cBhvr>
                                        <p:cTn id="424" dur="100" fill="hold"/>
                                        <p:tgtEl>
                                          <p:spTgt spid="954418"/>
                                        </p:tgtEl>
                                        <p:attrNameLst>
                                          <p:attrName>fill.type</p:attrName>
                                        </p:attrNameLst>
                                      </p:cBhvr>
                                      <p:to>
                                        <p:strVal val="solid"/>
                                      </p:to>
                                    </p:set>
                                    <p:set>
                                      <p:cBhvr>
                                        <p:cTn id="425" dur="100" fill="hold"/>
                                        <p:tgtEl>
                                          <p:spTgt spid="954418"/>
                                        </p:tgtEl>
                                        <p:attrNameLst>
                                          <p:attrName>fill.on</p:attrName>
                                        </p:attrNameLst>
                                      </p:cBhvr>
                                      <p:to>
                                        <p:strVal val="true"/>
                                      </p:to>
                                    </p:set>
                                  </p:childTnLst>
                                </p:cTn>
                              </p:par>
                              <p:par>
                                <p:cTn id="426" presetID="1" presetClass="emph" presetSubtype="2" fill="hold" nodeType="withEffect">
                                  <p:stCondLst>
                                    <p:cond delay="0"/>
                                  </p:stCondLst>
                                  <p:childTnLst>
                                    <p:animClr clrSpc="rgb" dir="cw">
                                      <p:cBhvr>
                                        <p:cTn id="427" dur="100" fill="hold"/>
                                        <p:tgtEl>
                                          <p:spTgt spid="954406"/>
                                        </p:tgtEl>
                                        <p:attrNameLst>
                                          <p:attrName>fillcolor</p:attrName>
                                        </p:attrNameLst>
                                      </p:cBhvr>
                                      <p:to>
                                        <a:srgbClr val="66FF66"/>
                                      </p:to>
                                    </p:animClr>
                                    <p:set>
                                      <p:cBhvr>
                                        <p:cTn id="428" dur="100" fill="hold"/>
                                        <p:tgtEl>
                                          <p:spTgt spid="954406"/>
                                        </p:tgtEl>
                                        <p:attrNameLst>
                                          <p:attrName>fill.type</p:attrName>
                                        </p:attrNameLst>
                                      </p:cBhvr>
                                      <p:to>
                                        <p:strVal val="solid"/>
                                      </p:to>
                                    </p:set>
                                    <p:set>
                                      <p:cBhvr>
                                        <p:cTn id="429" dur="100" fill="hold"/>
                                        <p:tgtEl>
                                          <p:spTgt spid="954406"/>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100" fill="hold"/>
                                        <p:tgtEl>
                                          <p:spTgt spid="954406"/>
                                        </p:tgtEl>
                                        <p:attrNameLst>
                                          <p:attrName>fillcolor</p:attrName>
                                        </p:attrNameLst>
                                      </p:cBhvr>
                                      <p:to>
                                        <a:srgbClr val="FF0000"/>
                                      </p:to>
                                    </p:animClr>
                                    <p:set>
                                      <p:cBhvr>
                                        <p:cTn id="434" dur="100" fill="hold"/>
                                        <p:tgtEl>
                                          <p:spTgt spid="954406"/>
                                        </p:tgtEl>
                                        <p:attrNameLst>
                                          <p:attrName>fill.type</p:attrName>
                                        </p:attrNameLst>
                                      </p:cBhvr>
                                      <p:to>
                                        <p:strVal val="solid"/>
                                      </p:to>
                                    </p:set>
                                    <p:set>
                                      <p:cBhvr>
                                        <p:cTn id="435" dur="100" fill="hold"/>
                                        <p:tgtEl>
                                          <p:spTgt spid="954406"/>
                                        </p:tgtEl>
                                        <p:attrNameLst>
                                          <p:attrName>fill.on</p:attrName>
                                        </p:attrNameLst>
                                      </p:cBhvr>
                                      <p:to>
                                        <p:strVal val="true"/>
                                      </p:to>
                                    </p:set>
                                  </p:childTnLst>
                                </p:cTn>
                              </p:par>
                              <p:par>
                                <p:cTn id="436" presetID="1" presetClass="emph" presetSubtype="2" fill="hold" nodeType="withEffect">
                                  <p:stCondLst>
                                    <p:cond delay="0"/>
                                  </p:stCondLst>
                                  <p:childTnLst>
                                    <p:animClr clrSpc="rgb" dir="cw">
                                      <p:cBhvr>
                                        <p:cTn id="437" dur="100" fill="hold"/>
                                        <p:tgtEl>
                                          <p:spTgt spid="954407"/>
                                        </p:tgtEl>
                                        <p:attrNameLst>
                                          <p:attrName>fillcolor</p:attrName>
                                        </p:attrNameLst>
                                      </p:cBhvr>
                                      <p:to>
                                        <a:srgbClr val="66FF66"/>
                                      </p:to>
                                    </p:animClr>
                                    <p:set>
                                      <p:cBhvr>
                                        <p:cTn id="438" dur="100" fill="hold"/>
                                        <p:tgtEl>
                                          <p:spTgt spid="954407"/>
                                        </p:tgtEl>
                                        <p:attrNameLst>
                                          <p:attrName>fill.type</p:attrName>
                                        </p:attrNameLst>
                                      </p:cBhvr>
                                      <p:to>
                                        <p:strVal val="solid"/>
                                      </p:to>
                                    </p:set>
                                    <p:set>
                                      <p:cBhvr>
                                        <p:cTn id="439" dur="100" fill="hold"/>
                                        <p:tgtEl>
                                          <p:spTgt spid="954407"/>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1" presetClass="emph" presetSubtype="2" fill="hold" nodeType="clickEffect">
                                  <p:stCondLst>
                                    <p:cond delay="0"/>
                                  </p:stCondLst>
                                  <p:childTnLst>
                                    <p:animClr clrSpc="rgb" dir="cw">
                                      <p:cBhvr>
                                        <p:cTn id="443" dur="100" fill="hold"/>
                                        <p:tgtEl>
                                          <p:spTgt spid="954407"/>
                                        </p:tgtEl>
                                        <p:attrNameLst>
                                          <p:attrName>fillcolor</p:attrName>
                                        </p:attrNameLst>
                                      </p:cBhvr>
                                      <p:to>
                                        <a:srgbClr val="FF0000"/>
                                      </p:to>
                                    </p:animClr>
                                    <p:set>
                                      <p:cBhvr>
                                        <p:cTn id="444" dur="100" fill="hold"/>
                                        <p:tgtEl>
                                          <p:spTgt spid="954407"/>
                                        </p:tgtEl>
                                        <p:attrNameLst>
                                          <p:attrName>fill.type</p:attrName>
                                        </p:attrNameLst>
                                      </p:cBhvr>
                                      <p:to>
                                        <p:strVal val="solid"/>
                                      </p:to>
                                    </p:set>
                                    <p:set>
                                      <p:cBhvr>
                                        <p:cTn id="445" dur="100" fill="hold"/>
                                        <p:tgtEl>
                                          <p:spTgt spid="95440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73" grpId="0"/>
      <p:bldP spid="954374" grpId="0"/>
      <p:bldP spid="954375" grpId="0"/>
      <p:bldP spid="954376" grpId="0"/>
      <p:bldP spid="954377" grpId="0"/>
      <p:bldP spid="954378" grpId="0"/>
      <p:bldP spid="954379" grpId="0"/>
      <p:bldP spid="954380" grpId="0"/>
      <p:bldP spid="954381" grpId="0"/>
      <p:bldP spid="954382" grpId="0"/>
      <p:bldP spid="954383" grpId="0"/>
      <p:bldP spid="954384" grpId="0"/>
      <p:bldP spid="954385" grpId="0"/>
      <p:bldP spid="954386" grpId="0"/>
      <p:bldP spid="954419" grpId="0" build="p"/>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Exercise: Breadth-First Search</a:t>
            </a:r>
            <a:endParaRPr lang="en-US">
              <a:solidFill>
                <a:schemeClr val="tx1"/>
              </a:solidFill>
            </a:endParaRPr>
          </a:p>
        </p:txBody>
      </p:sp>
      <p:sp>
        <p:nvSpPr>
          <p:cNvPr id="956419" name="Rectangle 3"/>
          <p:cNvSpPr>
            <a:spLocks noChangeArrowheads="1"/>
          </p:cNvSpPr>
          <p:nvPr/>
        </p:nvSpPr>
        <p:spPr bwMode="auto">
          <a:xfrm>
            <a:off x="6289675" y="1905000"/>
            <a:ext cx="2382838" cy="409892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pic>
        <p:nvPicPr>
          <p:cNvPr id="956420" name="Picture 4" descr="MiddleEarth"/>
          <p:cNvPicPr>
            <a:picLocks noChangeAspect="1" noChangeArrowheads="1"/>
          </p:cNvPicPr>
          <p:nvPr/>
        </p:nvPicPr>
        <p:blipFill>
          <a:blip r:embed="rId3"/>
          <a:srcRect l="15436" t="14473" r="19847" b="25327"/>
          <a:stretch>
            <a:fillRect/>
          </a:stretch>
        </p:blipFill>
        <p:spPr bwMode="auto">
          <a:xfrm>
            <a:off x="609600" y="1920875"/>
            <a:ext cx="5368925" cy="3044825"/>
          </a:xfrm>
          <a:prstGeom prst="rect">
            <a:avLst/>
          </a:prstGeom>
          <a:noFill/>
          <a:ln w="9525">
            <a:solidFill>
              <a:srgbClr val="000000"/>
            </a:solidFill>
            <a:miter lim="800000"/>
            <a:headEnd/>
            <a:tailEnd/>
          </a:ln>
        </p:spPr>
      </p:pic>
      <p:sp>
        <p:nvSpPr>
          <p:cNvPr id="956421" name="Text Box 5"/>
          <p:cNvSpPr txBox="1">
            <a:spLocks noChangeArrowheads="1"/>
          </p:cNvSpPr>
          <p:nvPr/>
        </p:nvSpPr>
        <p:spPr bwMode="auto">
          <a:xfrm>
            <a:off x="735013" y="2158018"/>
            <a:ext cx="4667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a:t>
            </a:r>
          </a:p>
        </p:txBody>
      </p:sp>
      <p:sp>
        <p:nvSpPr>
          <p:cNvPr id="956422" name="Text Box 6"/>
          <p:cNvSpPr txBox="1">
            <a:spLocks noChangeArrowheads="1"/>
          </p:cNvSpPr>
          <p:nvPr/>
        </p:nvSpPr>
        <p:spPr bwMode="auto">
          <a:xfrm>
            <a:off x="1674813" y="2043113"/>
            <a:ext cx="44767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a:t>
            </a:r>
          </a:p>
        </p:txBody>
      </p:sp>
      <p:sp>
        <p:nvSpPr>
          <p:cNvPr id="956423" name="Text Box 7"/>
          <p:cNvSpPr txBox="1">
            <a:spLocks noChangeArrowheads="1"/>
          </p:cNvSpPr>
          <p:nvPr/>
        </p:nvSpPr>
        <p:spPr bwMode="auto">
          <a:xfrm>
            <a:off x="3338513" y="2182813"/>
            <a:ext cx="39370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a:t>
            </a:r>
          </a:p>
        </p:txBody>
      </p:sp>
      <p:sp>
        <p:nvSpPr>
          <p:cNvPr id="956424" name="Text Box 8"/>
          <p:cNvSpPr txBox="1">
            <a:spLocks noChangeArrowheads="1"/>
          </p:cNvSpPr>
          <p:nvPr/>
        </p:nvSpPr>
        <p:spPr bwMode="auto">
          <a:xfrm>
            <a:off x="1395413" y="2475518"/>
            <a:ext cx="4587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a:t>
            </a:r>
          </a:p>
        </p:txBody>
      </p:sp>
      <p:sp>
        <p:nvSpPr>
          <p:cNvPr id="956425" name="Text Box 9"/>
          <p:cNvSpPr txBox="1">
            <a:spLocks noChangeArrowheads="1"/>
          </p:cNvSpPr>
          <p:nvPr/>
        </p:nvSpPr>
        <p:spPr bwMode="auto">
          <a:xfrm>
            <a:off x="3471863" y="2539018"/>
            <a:ext cx="45720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t>
            </a:r>
          </a:p>
        </p:txBody>
      </p:sp>
      <p:sp>
        <p:nvSpPr>
          <p:cNvPr id="956426" name="Text Box 10"/>
          <p:cNvSpPr txBox="1">
            <a:spLocks noChangeArrowheads="1"/>
          </p:cNvSpPr>
          <p:nvPr/>
        </p:nvSpPr>
        <p:spPr bwMode="auto">
          <a:xfrm>
            <a:off x="2692400" y="2754918"/>
            <a:ext cx="49053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a:t>
            </a:r>
          </a:p>
        </p:txBody>
      </p:sp>
      <p:sp>
        <p:nvSpPr>
          <p:cNvPr id="956427" name="Text Box 11"/>
          <p:cNvSpPr txBox="1">
            <a:spLocks noChangeArrowheads="1"/>
          </p:cNvSpPr>
          <p:nvPr/>
        </p:nvSpPr>
        <p:spPr bwMode="auto">
          <a:xfrm>
            <a:off x="3440113" y="3107343"/>
            <a:ext cx="4492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a:t>
            </a:r>
          </a:p>
        </p:txBody>
      </p:sp>
      <p:sp>
        <p:nvSpPr>
          <p:cNvPr id="956428" name="Text Box 12"/>
          <p:cNvSpPr txBox="1">
            <a:spLocks noChangeArrowheads="1"/>
          </p:cNvSpPr>
          <p:nvPr/>
        </p:nvSpPr>
        <p:spPr bwMode="auto">
          <a:xfrm>
            <a:off x="2635250" y="3529618"/>
            <a:ext cx="3857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a:t>
            </a:r>
          </a:p>
        </p:txBody>
      </p:sp>
      <p:sp>
        <p:nvSpPr>
          <p:cNvPr id="956429" name="Text Box 13"/>
          <p:cNvSpPr txBox="1">
            <a:spLocks noChangeArrowheads="1"/>
          </p:cNvSpPr>
          <p:nvPr/>
        </p:nvSpPr>
        <p:spPr bwMode="auto">
          <a:xfrm>
            <a:off x="2739420" y="3932238"/>
            <a:ext cx="45878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a:t>
            </a:r>
          </a:p>
        </p:txBody>
      </p:sp>
      <p:sp>
        <p:nvSpPr>
          <p:cNvPr id="956430" name="Text Box 14"/>
          <p:cNvSpPr txBox="1">
            <a:spLocks noChangeArrowheads="1"/>
          </p:cNvSpPr>
          <p:nvPr/>
        </p:nvSpPr>
        <p:spPr bwMode="auto">
          <a:xfrm>
            <a:off x="4202113" y="3821113"/>
            <a:ext cx="45720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a:t>
            </a:r>
          </a:p>
        </p:txBody>
      </p:sp>
      <p:sp>
        <p:nvSpPr>
          <p:cNvPr id="956431" name="Text Box 15"/>
          <p:cNvSpPr txBox="1">
            <a:spLocks noChangeArrowheads="1"/>
          </p:cNvSpPr>
          <p:nvPr/>
        </p:nvSpPr>
        <p:spPr bwMode="auto">
          <a:xfrm>
            <a:off x="5043488" y="3846513"/>
            <a:ext cx="4365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a:t>
            </a:r>
          </a:p>
        </p:txBody>
      </p:sp>
      <p:sp>
        <p:nvSpPr>
          <p:cNvPr id="956432" name="Text Box 16"/>
          <p:cNvSpPr txBox="1">
            <a:spLocks noChangeArrowheads="1"/>
          </p:cNvSpPr>
          <p:nvPr/>
        </p:nvSpPr>
        <p:spPr bwMode="auto">
          <a:xfrm>
            <a:off x="5373688" y="4199543"/>
            <a:ext cx="4921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a:t>
            </a:r>
          </a:p>
        </p:txBody>
      </p:sp>
      <p:sp>
        <p:nvSpPr>
          <p:cNvPr id="956433" name="Text Box 17"/>
          <p:cNvSpPr txBox="1">
            <a:spLocks noChangeArrowheads="1"/>
          </p:cNvSpPr>
          <p:nvPr/>
        </p:nvSpPr>
        <p:spPr bwMode="auto">
          <a:xfrm>
            <a:off x="5141913" y="4592638"/>
            <a:ext cx="4079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a:t>
            </a:r>
          </a:p>
        </p:txBody>
      </p:sp>
      <p:sp>
        <p:nvSpPr>
          <p:cNvPr id="956434" name="Text Box 18"/>
          <p:cNvSpPr txBox="1">
            <a:spLocks noChangeArrowheads="1"/>
          </p:cNvSpPr>
          <p:nvPr/>
        </p:nvSpPr>
        <p:spPr bwMode="auto">
          <a:xfrm>
            <a:off x="4241800" y="4456113"/>
            <a:ext cx="43021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t>
            </a:r>
          </a:p>
        </p:txBody>
      </p:sp>
      <p:sp>
        <p:nvSpPr>
          <p:cNvPr id="956435" name="Line 19"/>
          <p:cNvSpPr>
            <a:spLocks noChangeShapeType="1"/>
          </p:cNvSpPr>
          <p:nvPr/>
        </p:nvSpPr>
        <p:spPr bwMode="auto">
          <a:xfrm>
            <a:off x="1192213" y="2297113"/>
            <a:ext cx="701675" cy="11112"/>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36" name="Line 20"/>
          <p:cNvSpPr>
            <a:spLocks noChangeShapeType="1"/>
          </p:cNvSpPr>
          <p:nvPr/>
        </p:nvSpPr>
        <p:spPr bwMode="auto">
          <a:xfrm>
            <a:off x="1893888" y="2308225"/>
            <a:ext cx="1463675" cy="15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37" name="Line 21"/>
          <p:cNvSpPr>
            <a:spLocks noChangeShapeType="1"/>
          </p:cNvSpPr>
          <p:nvPr/>
        </p:nvSpPr>
        <p:spPr bwMode="auto">
          <a:xfrm flipH="1">
            <a:off x="3176588" y="2284413"/>
            <a:ext cx="180975" cy="59213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38" name="Line 22"/>
          <p:cNvSpPr>
            <a:spLocks noChangeShapeType="1"/>
          </p:cNvSpPr>
          <p:nvPr/>
        </p:nvSpPr>
        <p:spPr bwMode="auto">
          <a:xfrm>
            <a:off x="1193800" y="2282825"/>
            <a:ext cx="204788" cy="3286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39" name="Line 23"/>
          <p:cNvSpPr>
            <a:spLocks noChangeShapeType="1"/>
          </p:cNvSpPr>
          <p:nvPr/>
        </p:nvSpPr>
        <p:spPr bwMode="auto">
          <a:xfrm>
            <a:off x="1397000" y="2613025"/>
            <a:ext cx="1624013" cy="1039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0" name="Line 24"/>
          <p:cNvSpPr>
            <a:spLocks noChangeShapeType="1"/>
          </p:cNvSpPr>
          <p:nvPr/>
        </p:nvSpPr>
        <p:spPr bwMode="auto">
          <a:xfrm>
            <a:off x="3017838" y="3651250"/>
            <a:ext cx="182562" cy="3873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1" name="Line 25"/>
          <p:cNvSpPr>
            <a:spLocks noChangeShapeType="1"/>
          </p:cNvSpPr>
          <p:nvPr/>
        </p:nvSpPr>
        <p:spPr bwMode="auto">
          <a:xfrm flipV="1">
            <a:off x="3200400" y="3227388"/>
            <a:ext cx="230188" cy="8223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2" name="Line 26"/>
          <p:cNvSpPr>
            <a:spLocks noChangeShapeType="1"/>
          </p:cNvSpPr>
          <p:nvPr/>
        </p:nvSpPr>
        <p:spPr bwMode="auto">
          <a:xfrm>
            <a:off x="3197225" y="4044950"/>
            <a:ext cx="1160463" cy="317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3" name="Line 27"/>
          <p:cNvSpPr>
            <a:spLocks noChangeShapeType="1"/>
          </p:cNvSpPr>
          <p:nvPr/>
        </p:nvSpPr>
        <p:spPr bwMode="auto">
          <a:xfrm>
            <a:off x="3179763" y="2878138"/>
            <a:ext cx="252412" cy="3587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4" name="Line 28"/>
          <p:cNvSpPr>
            <a:spLocks noChangeShapeType="1"/>
          </p:cNvSpPr>
          <p:nvPr/>
        </p:nvSpPr>
        <p:spPr bwMode="auto">
          <a:xfrm>
            <a:off x="3343275" y="2292350"/>
            <a:ext cx="130175" cy="3714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5" name="Line 29"/>
          <p:cNvSpPr>
            <a:spLocks noChangeShapeType="1"/>
          </p:cNvSpPr>
          <p:nvPr/>
        </p:nvSpPr>
        <p:spPr bwMode="auto">
          <a:xfrm flipH="1">
            <a:off x="3436938" y="2654300"/>
            <a:ext cx="46037" cy="584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6" name="Line 30"/>
          <p:cNvSpPr>
            <a:spLocks noChangeShapeType="1"/>
          </p:cNvSpPr>
          <p:nvPr/>
        </p:nvSpPr>
        <p:spPr bwMode="auto">
          <a:xfrm>
            <a:off x="3432175" y="3233738"/>
            <a:ext cx="920750" cy="838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7" name="Line 31"/>
          <p:cNvSpPr>
            <a:spLocks noChangeShapeType="1"/>
          </p:cNvSpPr>
          <p:nvPr/>
        </p:nvSpPr>
        <p:spPr bwMode="auto">
          <a:xfrm>
            <a:off x="3200400" y="4054475"/>
            <a:ext cx="1452563"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8" name="Line 32"/>
          <p:cNvSpPr>
            <a:spLocks noChangeShapeType="1"/>
          </p:cNvSpPr>
          <p:nvPr/>
        </p:nvSpPr>
        <p:spPr bwMode="auto">
          <a:xfrm>
            <a:off x="4649788" y="4498975"/>
            <a:ext cx="484187" cy="150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9" name="Line 33"/>
          <p:cNvSpPr>
            <a:spLocks noChangeShapeType="1"/>
          </p:cNvSpPr>
          <p:nvPr/>
        </p:nvSpPr>
        <p:spPr bwMode="auto">
          <a:xfrm flipV="1">
            <a:off x="5140325" y="4333875"/>
            <a:ext cx="255588" cy="3254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0" name="Line 34"/>
          <p:cNvSpPr>
            <a:spLocks noChangeShapeType="1"/>
          </p:cNvSpPr>
          <p:nvPr/>
        </p:nvSpPr>
        <p:spPr bwMode="auto">
          <a:xfrm flipH="1" flipV="1">
            <a:off x="4337050" y="4060825"/>
            <a:ext cx="319088"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1" name="Line 35"/>
          <p:cNvSpPr>
            <a:spLocks noChangeShapeType="1"/>
          </p:cNvSpPr>
          <p:nvPr/>
        </p:nvSpPr>
        <p:spPr bwMode="auto">
          <a:xfrm flipV="1">
            <a:off x="4344988" y="4032250"/>
            <a:ext cx="738187" cy="428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2" name="Line 36"/>
          <p:cNvSpPr>
            <a:spLocks noChangeShapeType="1"/>
          </p:cNvSpPr>
          <p:nvPr/>
        </p:nvSpPr>
        <p:spPr bwMode="auto">
          <a:xfrm flipH="1" flipV="1">
            <a:off x="5054600" y="4029075"/>
            <a:ext cx="95250" cy="6223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3" name="Line 37"/>
          <p:cNvSpPr>
            <a:spLocks noChangeShapeType="1"/>
          </p:cNvSpPr>
          <p:nvPr/>
        </p:nvSpPr>
        <p:spPr bwMode="auto">
          <a:xfrm flipH="1" flipV="1">
            <a:off x="5065713" y="4025900"/>
            <a:ext cx="336550" cy="3079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4" name="Oval 38"/>
          <p:cNvSpPr>
            <a:spLocks noChangeArrowheads="1"/>
          </p:cNvSpPr>
          <p:nvPr/>
        </p:nvSpPr>
        <p:spPr bwMode="auto">
          <a:xfrm>
            <a:off x="1870075" y="2270125"/>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5" name="Oval 39"/>
          <p:cNvSpPr>
            <a:spLocks noChangeArrowheads="1"/>
          </p:cNvSpPr>
          <p:nvPr/>
        </p:nvSpPr>
        <p:spPr bwMode="auto">
          <a:xfrm>
            <a:off x="1160463" y="22590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6" name="Oval 40"/>
          <p:cNvSpPr>
            <a:spLocks noChangeArrowheads="1"/>
          </p:cNvSpPr>
          <p:nvPr/>
        </p:nvSpPr>
        <p:spPr bwMode="auto">
          <a:xfrm>
            <a:off x="1357313" y="25765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7" name="Oval 41"/>
          <p:cNvSpPr>
            <a:spLocks noChangeArrowheads="1"/>
          </p:cNvSpPr>
          <p:nvPr/>
        </p:nvSpPr>
        <p:spPr bwMode="auto">
          <a:xfrm>
            <a:off x="5362575" y="42910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8" name="Oval 42"/>
          <p:cNvSpPr>
            <a:spLocks noChangeArrowheads="1"/>
          </p:cNvSpPr>
          <p:nvPr/>
        </p:nvSpPr>
        <p:spPr bwMode="auto">
          <a:xfrm>
            <a:off x="5108575" y="46228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9" name="Oval 43"/>
          <p:cNvSpPr>
            <a:spLocks noChangeArrowheads="1"/>
          </p:cNvSpPr>
          <p:nvPr/>
        </p:nvSpPr>
        <p:spPr bwMode="auto">
          <a:xfrm>
            <a:off x="5021263" y="39989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0" name="Oval 44"/>
          <p:cNvSpPr>
            <a:spLocks noChangeArrowheads="1"/>
          </p:cNvSpPr>
          <p:nvPr/>
        </p:nvSpPr>
        <p:spPr bwMode="auto">
          <a:xfrm>
            <a:off x="4308475" y="40386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1" name="Oval 45"/>
          <p:cNvSpPr>
            <a:spLocks noChangeArrowheads="1"/>
          </p:cNvSpPr>
          <p:nvPr/>
        </p:nvSpPr>
        <p:spPr bwMode="auto">
          <a:xfrm>
            <a:off x="3167063" y="40116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2" name="Oval 46"/>
          <p:cNvSpPr>
            <a:spLocks noChangeArrowheads="1"/>
          </p:cNvSpPr>
          <p:nvPr/>
        </p:nvSpPr>
        <p:spPr bwMode="auto">
          <a:xfrm>
            <a:off x="2981325" y="36179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3" name="Oval 47"/>
          <p:cNvSpPr>
            <a:spLocks noChangeArrowheads="1"/>
          </p:cNvSpPr>
          <p:nvPr/>
        </p:nvSpPr>
        <p:spPr bwMode="auto">
          <a:xfrm>
            <a:off x="3395663" y="32115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4" name="Oval 48"/>
          <p:cNvSpPr>
            <a:spLocks noChangeArrowheads="1"/>
          </p:cNvSpPr>
          <p:nvPr/>
        </p:nvSpPr>
        <p:spPr bwMode="auto">
          <a:xfrm>
            <a:off x="3446463" y="2630488"/>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5" name="Oval 49"/>
          <p:cNvSpPr>
            <a:spLocks noChangeArrowheads="1"/>
          </p:cNvSpPr>
          <p:nvPr/>
        </p:nvSpPr>
        <p:spPr bwMode="auto">
          <a:xfrm>
            <a:off x="3140075" y="28559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6" name="Oval 50"/>
          <p:cNvSpPr>
            <a:spLocks noChangeArrowheads="1"/>
          </p:cNvSpPr>
          <p:nvPr/>
        </p:nvSpPr>
        <p:spPr bwMode="auto">
          <a:xfrm>
            <a:off x="3311525" y="2274888"/>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7" name="Text Box 51"/>
          <p:cNvSpPr txBox="1">
            <a:spLocks noChangeArrowheads="1"/>
          </p:cNvSpPr>
          <p:nvPr/>
        </p:nvSpPr>
        <p:spPr bwMode="auto">
          <a:xfrm>
            <a:off x="6332538" y="1944310"/>
            <a:ext cx="1973262" cy="4211638"/>
          </a:xfrm>
          <a:prstGeom prst="rect">
            <a:avLst/>
          </a:prstGeom>
          <a:noFill/>
          <a:ln w="9525">
            <a:noFill/>
            <a:miter lim="800000"/>
            <a:headEnd/>
            <a:tailEnd/>
          </a:ln>
          <a:effectLst/>
        </p:spPr>
        <p:txBody>
          <a:bodyPr wrap="none">
            <a:prstTxWarp prst="textNoShape">
              <a:avLst/>
            </a:prstTxWarp>
            <a:spAutoFit/>
          </a:bodyPr>
          <a:lstStyle/>
          <a:p>
            <a:r>
              <a:rPr lang="en-US" sz="1800" b="0" dirty="0">
                <a:solidFill>
                  <a:srgbClr val="000000"/>
                </a:solidFill>
              </a:rPr>
              <a:t>Visiting node </a:t>
            </a:r>
            <a:r>
              <a:rPr lang="en-US" sz="1600" dirty="0">
                <a:solidFill>
                  <a:srgbClr val="000000"/>
                </a:solidFill>
                <a:latin typeface="Helvetica Neue" charset="0"/>
              </a:rPr>
              <a:t>ISE</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EDO</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SOU</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LOR</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MIN</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RAU</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HOB</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CAR</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MOR</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CIR</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BLA</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BRE</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RIV</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MOU</a:t>
            </a:r>
            <a:endParaRPr lang="en-US" sz="1800" b="0" dirty="0">
              <a:solidFill>
                <a:srgbClr val="000000"/>
              </a:solidFill>
            </a:endParaRPr>
          </a:p>
          <a:p>
            <a:endParaRPr lang="en-US" sz="1800" dirty="0">
              <a:solidFill>
                <a:srgbClr val="000000"/>
              </a:solidFill>
            </a:endParaRPr>
          </a:p>
        </p:txBody>
      </p:sp>
      <p:sp>
        <p:nvSpPr>
          <p:cNvPr id="956468" name="Text Box 52"/>
          <p:cNvSpPr txBox="1">
            <a:spLocks noChangeArrowheads="1"/>
          </p:cNvSpPr>
          <p:nvPr/>
        </p:nvSpPr>
        <p:spPr bwMode="auto">
          <a:xfrm>
            <a:off x="457200" y="1143000"/>
            <a:ext cx="81534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Construct a breadth-first search starting from Isengard (</a:t>
            </a:r>
            <a:r>
              <a:rPr lang="en-US" sz="2000">
                <a:solidFill>
                  <a:srgbClr val="000000"/>
                </a:solidFill>
                <a:latin typeface="Helvetica Neue" charset="0"/>
              </a:rPr>
              <a:t>ISE</a:t>
            </a:r>
            <a:r>
              <a:rPr lang="en-US" sz="2400" b="0">
                <a:solidFill>
                  <a:srgbClr val="000000"/>
                </a:solidFill>
              </a:rPr>
              <a:t>):</a:t>
            </a:r>
            <a:endParaRPr lang="en-US" sz="2200" b="0">
              <a:solidFill>
                <a:srgbClr val="000000"/>
              </a:solidFill>
            </a:endParaRPr>
          </a:p>
        </p:txBody>
      </p:sp>
      <p:sp>
        <p:nvSpPr>
          <p:cNvPr id="956469" name="Oval 53"/>
          <p:cNvSpPr>
            <a:spLocks noChangeArrowheads="1"/>
          </p:cNvSpPr>
          <p:nvPr/>
        </p:nvSpPr>
        <p:spPr bwMode="auto">
          <a:xfrm>
            <a:off x="4619625" y="44561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71" name="Rectangle 55"/>
          <p:cNvSpPr>
            <a:spLocks noChangeArrowheads="1"/>
          </p:cNvSpPr>
          <p:nvPr/>
        </p:nvSpPr>
        <p:spPr bwMode="auto">
          <a:xfrm>
            <a:off x="1295400" y="6172200"/>
            <a:ext cx="508000"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ISE</a:t>
            </a:r>
          </a:p>
        </p:txBody>
      </p:sp>
      <p:sp>
        <p:nvSpPr>
          <p:cNvPr id="956472" name="Rectangle 56"/>
          <p:cNvSpPr>
            <a:spLocks noChangeArrowheads="1"/>
          </p:cNvSpPr>
          <p:nvPr/>
        </p:nvSpPr>
        <p:spPr bwMode="auto">
          <a:xfrm>
            <a:off x="1739900" y="6172200"/>
            <a:ext cx="623888"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EDO</a:t>
            </a:r>
          </a:p>
        </p:txBody>
      </p:sp>
      <p:sp>
        <p:nvSpPr>
          <p:cNvPr id="956473" name="Rectangle 57"/>
          <p:cNvSpPr>
            <a:spLocks noChangeArrowheads="1"/>
          </p:cNvSpPr>
          <p:nvPr/>
        </p:nvSpPr>
        <p:spPr bwMode="auto">
          <a:xfrm>
            <a:off x="2287588" y="6172200"/>
            <a:ext cx="6254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SOU</a:t>
            </a:r>
          </a:p>
        </p:txBody>
      </p:sp>
      <p:sp>
        <p:nvSpPr>
          <p:cNvPr id="956474" name="Rectangle 58"/>
          <p:cNvSpPr>
            <a:spLocks noChangeArrowheads="1"/>
          </p:cNvSpPr>
          <p:nvPr/>
        </p:nvSpPr>
        <p:spPr bwMode="auto">
          <a:xfrm>
            <a:off x="2836863" y="6172200"/>
            <a:ext cx="609600"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LOR</a:t>
            </a:r>
          </a:p>
        </p:txBody>
      </p:sp>
      <p:sp>
        <p:nvSpPr>
          <p:cNvPr id="956475" name="Rectangle 59"/>
          <p:cNvSpPr>
            <a:spLocks noChangeArrowheads="1"/>
          </p:cNvSpPr>
          <p:nvPr/>
        </p:nvSpPr>
        <p:spPr bwMode="auto">
          <a:xfrm>
            <a:off x="3370263" y="6172200"/>
            <a:ext cx="579437"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MIN</a:t>
            </a:r>
          </a:p>
        </p:txBody>
      </p:sp>
      <p:sp>
        <p:nvSpPr>
          <p:cNvPr id="956476" name="Rectangle 60"/>
          <p:cNvSpPr>
            <a:spLocks noChangeArrowheads="1"/>
          </p:cNvSpPr>
          <p:nvPr/>
        </p:nvSpPr>
        <p:spPr bwMode="auto">
          <a:xfrm>
            <a:off x="3873500" y="6172200"/>
            <a:ext cx="620713"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RAU</a:t>
            </a:r>
          </a:p>
        </p:txBody>
      </p:sp>
      <p:sp>
        <p:nvSpPr>
          <p:cNvPr id="956477" name="Rectangle 61"/>
          <p:cNvSpPr>
            <a:spLocks noChangeArrowheads="1"/>
          </p:cNvSpPr>
          <p:nvPr/>
        </p:nvSpPr>
        <p:spPr bwMode="auto">
          <a:xfrm>
            <a:off x="4418013" y="6172200"/>
            <a:ext cx="636587"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HOB</a:t>
            </a:r>
          </a:p>
        </p:txBody>
      </p:sp>
      <p:sp>
        <p:nvSpPr>
          <p:cNvPr id="956478" name="Rectangle 62"/>
          <p:cNvSpPr>
            <a:spLocks noChangeArrowheads="1"/>
          </p:cNvSpPr>
          <p:nvPr/>
        </p:nvSpPr>
        <p:spPr bwMode="auto">
          <a:xfrm>
            <a:off x="4976813" y="6172200"/>
            <a:ext cx="620712"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CAR</a:t>
            </a:r>
          </a:p>
        </p:txBody>
      </p:sp>
      <p:sp>
        <p:nvSpPr>
          <p:cNvPr id="956479" name="Rectangle 63"/>
          <p:cNvSpPr>
            <a:spLocks noChangeArrowheads="1"/>
          </p:cNvSpPr>
          <p:nvPr/>
        </p:nvSpPr>
        <p:spPr bwMode="auto">
          <a:xfrm>
            <a:off x="5521325" y="6172200"/>
            <a:ext cx="673100"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MOR</a:t>
            </a:r>
          </a:p>
        </p:txBody>
      </p:sp>
      <p:sp>
        <p:nvSpPr>
          <p:cNvPr id="956480" name="Rectangle 64"/>
          <p:cNvSpPr>
            <a:spLocks noChangeArrowheads="1"/>
          </p:cNvSpPr>
          <p:nvPr/>
        </p:nvSpPr>
        <p:spPr bwMode="auto">
          <a:xfrm>
            <a:off x="6118225" y="6172200"/>
            <a:ext cx="541338"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CIR</a:t>
            </a:r>
          </a:p>
        </p:txBody>
      </p:sp>
      <p:sp>
        <p:nvSpPr>
          <p:cNvPr id="956481" name="Rectangle 65"/>
          <p:cNvSpPr>
            <a:spLocks noChangeArrowheads="1"/>
          </p:cNvSpPr>
          <p:nvPr/>
        </p:nvSpPr>
        <p:spPr bwMode="auto">
          <a:xfrm>
            <a:off x="6583363" y="6172200"/>
            <a:ext cx="5873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BLA</a:t>
            </a:r>
          </a:p>
        </p:txBody>
      </p:sp>
      <p:sp>
        <p:nvSpPr>
          <p:cNvPr id="956482" name="Rectangle 66"/>
          <p:cNvSpPr>
            <a:spLocks noChangeArrowheads="1"/>
          </p:cNvSpPr>
          <p:nvPr/>
        </p:nvSpPr>
        <p:spPr bwMode="auto">
          <a:xfrm>
            <a:off x="7094538" y="6172200"/>
            <a:ext cx="604837"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BRE</a:t>
            </a:r>
          </a:p>
        </p:txBody>
      </p:sp>
      <p:sp>
        <p:nvSpPr>
          <p:cNvPr id="956483" name="Rectangle 67"/>
          <p:cNvSpPr>
            <a:spLocks noChangeArrowheads="1"/>
          </p:cNvSpPr>
          <p:nvPr/>
        </p:nvSpPr>
        <p:spPr bwMode="auto">
          <a:xfrm>
            <a:off x="7623175" y="6172200"/>
            <a:ext cx="519113"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RIV</a:t>
            </a:r>
          </a:p>
        </p:txBody>
      </p:sp>
      <p:sp>
        <p:nvSpPr>
          <p:cNvPr id="956485" name="Rectangle 69"/>
          <p:cNvSpPr>
            <a:spLocks noChangeArrowheads="1"/>
          </p:cNvSpPr>
          <p:nvPr/>
        </p:nvSpPr>
        <p:spPr bwMode="auto">
          <a:xfrm>
            <a:off x="8064500" y="6172200"/>
            <a:ext cx="677863"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MOU</a:t>
            </a:r>
          </a:p>
        </p:txBody>
      </p:sp>
      <p:sp>
        <p:nvSpPr>
          <p:cNvPr id="956486" name="Text Box 70"/>
          <p:cNvSpPr txBox="1">
            <a:spLocks noChangeArrowheads="1"/>
          </p:cNvSpPr>
          <p:nvPr/>
        </p:nvSpPr>
        <p:spPr bwMode="auto">
          <a:xfrm>
            <a:off x="517525" y="6135688"/>
            <a:ext cx="844550" cy="366712"/>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rPr>
              <a:t>Queue:</a:t>
            </a:r>
          </a:p>
        </p:txBody>
      </p:sp>
      <p:grpSp>
        <p:nvGrpSpPr>
          <p:cNvPr id="2" name="Group 73"/>
          <p:cNvGrpSpPr>
            <a:grpSpLocks/>
          </p:cNvGrpSpPr>
          <p:nvPr/>
        </p:nvGrpSpPr>
        <p:grpSpPr bwMode="auto">
          <a:xfrm>
            <a:off x="1422400" y="6235095"/>
            <a:ext cx="228600" cy="228600"/>
            <a:chOff x="864" y="3696"/>
            <a:chExt cx="144" cy="144"/>
          </a:xfrm>
        </p:grpSpPr>
        <p:sp>
          <p:nvSpPr>
            <p:cNvPr id="956487" name="Line 71"/>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488" name="Line 72"/>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3" name="Group 74"/>
          <p:cNvGrpSpPr>
            <a:grpSpLocks/>
          </p:cNvGrpSpPr>
          <p:nvPr/>
        </p:nvGrpSpPr>
        <p:grpSpPr bwMode="auto">
          <a:xfrm>
            <a:off x="1931988" y="6235095"/>
            <a:ext cx="228600" cy="228600"/>
            <a:chOff x="864" y="3696"/>
            <a:chExt cx="144" cy="144"/>
          </a:xfrm>
        </p:grpSpPr>
        <p:sp>
          <p:nvSpPr>
            <p:cNvPr id="956491" name="Line 75"/>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492" name="Line 76"/>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4" name="Group 77"/>
          <p:cNvGrpSpPr>
            <a:grpSpLocks/>
          </p:cNvGrpSpPr>
          <p:nvPr/>
        </p:nvGrpSpPr>
        <p:grpSpPr bwMode="auto">
          <a:xfrm>
            <a:off x="2481263" y="6235095"/>
            <a:ext cx="228600" cy="228600"/>
            <a:chOff x="864" y="3696"/>
            <a:chExt cx="144" cy="144"/>
          </a:xfrm>
        </p:grpSpPr>
        <p:sp>
          <p:nvSpPr>
            <p:cNvPr id="956494" name="Line 78"/>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495" name="Line 79"/>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5" name="Group 80"/>
          <p:cNvGrpSpPr>
            <a:grpSpLocks/>
          </p:cNvGrpSpPr>
          <p:nvPr/>
        </p:nvGrpSpPr>
        <p:grpSpPr bwMode="auto">
          <a:xfrm>
            <a:off x="3005138" y="6235095"/>
            <a:ext cx="228600" cy="228600"/>
            <a:chOff x="864" y="3696"/>
            <a:chExt cx="144" cy="144"/>
          </a:xfrm>
        </p:grpSpPr>
        <p:sp>
          <p:nvSpPr>
            <p:cNvPr id="956497" name="Line 81"/>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498" name="Line 82"/>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6" name="Group 83"/>
          <p:cNvGrpSpPr>
            <a:grpSpLocks/>
          </p:cNvGrpSpPr>
          <p:nvPr/>
        </p:nvGrpSpPr>
        <p:grpSpPr bwMode="auto">
          <a:xfrm>
            <a:off x="3554413" y="6235095"/>
            <a:ext cx="228600" cy="228600"/>
            <a:chOff x="864" y="3696"/>
            <a:chExt cx="144" cy="144"/>
          </a:xfrm>
        </p:grpSpPr>
        <p:sp>
          <p:nvSpPr>
            <p:cNvPr id="956500" name="Line 84"/>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01" name="Line 85"/>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7" name="Group 86"/>
          <p:cNvGrpSpPr>
            <a:grpSpLocks/>
          </p:cNvGrpSpPr>
          <p:nvPr/>
        </p:nvGrpSpPr>
        <p:grpSpPr bwMode="auto">
          <a:xfrm>
            <a:off x="4065588" y="6235095"/>
            <a:ext cx="228600" cy="228600"/>
            <a:chOff x="864" y="3696"/>
            <a:chExt cx="144" cy="144"/>
          </a:xfrm>
        </p:grpSpPr>
        <p:sp>
          <p:nvSpPr>
            <p:cNvPr id="956503" name="Line 87"/>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04" name="Line 88"/>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8" name="Group 89"/>
          <p:cNvGrpSpPr>
            <a:grpSpLocks/>
          </p:cNvGrpSpPr>
          <p:nvPr/>
        </p:nvGrpSpPr>
        <p:grpSpPr bwMode="auto">
          <a:xfrm>
            <a:off x="4614863" y="6235095"/>
            <a:ext cx="228600" cy="228600"/>
            <a:chOff x="864" y="3696"/>
            <a:chExt cx="144" cy="144"/>
          </a:xfrm>
        </p:grpSpPr>
        <p:sp>
          <p:nvSpPr>
            <p:cNvPr id="956506" name="Line 90"/>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07" name="Line 91"/>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9" name="Group 92"/>
          <p:cNvGrpSpPr>
            <a:grpSpLocks/>
          </p:cNvGrpSpPr>
          <p:nvPr/>
        </p:nvGrpSpPr>
        <p:grpSpPr bwMode="auto">
          <a:xfrm>
            <a:off x="5175250" y="6235095"/>
            <a:ext cx="228600" cy="228600"/>
            <a:chOff x="864" y="3696"/>
            <a:chExt cx="144" cy="144"/>
          </a:xfrm>
        </p:grpSpPr>
        <p:sp>
          <p:nvSpPr>
            <p:cNvPr id="956509" name="Line 93"/>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10" name="Line 94"/>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0" name="Group 95"/>
          <p:cNvGrpSpPr>
            <a:grpSpLocks/>
          </p:cNvGrpSpPr>
          <p:nvPr/>
        </p:nvGrpSpPr>
        <p:grpSpPr bwMode="auto">
          <a:xfrm>
            <a:off x="5762625" y="6235095"/>
            <a:ext cx="228600" cy="228600"/>
            <a:chOff x="864" y="3696"/>
            <a:chExt cx="144" cy="144"/>
          </a:xfrm>
        </p:grpSpPr>
        <p:sp>
          <p:nvSpPr>
            <p:cNvPr id="956512" name="Line 96"/>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13" name="Line 97"/>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1" name="Group 98"/>
          <p:cNvGrpSpPr>
            <a:grpSpLocks/>
          </p:cNvGrpSpPr>
          <p:nvPr/>
        </p:nvGrpSpPr>
        <p:grpSpPr bwMode="auto">
          <a:xfrm>
            <a:off x="6261100" y="6235095"/>
            <a:ext cx="228600" cy="228600"/>
            <a:chOff x="864" y="3696"/>
            <a:chExt cx="144" cy="144"/>
          </a:xfrm>
        </p:grpSpPr>
        <p:sp>
          <p:nvSpPr>
            <p:cNvPr id="956515" name="Line 99"/>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16" name="Line 100"/>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2" name="Group 101"/>
          <p:cNvGrpSpPr>
            <a:grpSpLocks/>
          </p:cNvGrpSpPr>
          <p:nvPr/>
        </p:nvGrpSpPr>
        <p:grpSpPr bwMode="auto">
          <a:xfrm>
            <a:off x="6746875" y="6235095"/>
            <a:ext cx="228600" cy="228600"/>
            <a:chOff x="864" y="3696"/>
            <a:chExt cx="144" cy="144"/>
          </a:xfrm>
        </p:grpSpPr>
        <p:sp>
          <p:nvSpPr>
            <p:cNvPr id="956518" name="Line 102"/>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19" name="Line 103"/>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3" name="Group 104"/>
          <p:cNvGrpSpPr>
            <a:grpSpLocks/>
          </p:cNvGrpSpPr>
          <p:nvPr/>
        </p:nvGrpSpPr>
        <p:grpSpPr bwMode="auto">
          <a:xfrm>
            <a:off x="7270750" y="6235095"/>
            <a:ext cx="228600" cy="228600"/>
            <a:chOff x="864" y="3696"/>
            <a:chExt cx="144" cy="144"/>
          </a:xfrm>
        </p:grpSpPr>
        <p:sp>
          <p:nvSpPr>
            <p:cNvPr id="956521" name="Line 105"/>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22" name="Line 106"/>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4" name="Group 107"/>
          <p:cNvGrpSpPr>
            <a:grpSpLocks/>
          </p:cNvGrpSpPr>
          <p:nvPr/>
        </p:nvGrpSpPr>
        <p:grpSpPr bwMode="auto">
          <a:xfrm>
            <a:off x="7769225" y="6235095"/>
            <a:ext cx="228600" cy="228600"/>
            <a:chOff x="864" y="3696"/>
            <a:chExt cx="144" cy="144"/>
          </a:xfrm>
        </p:grpSpPr>
        <p:sp>
          <p:nvSpPr>
            <p:cNvPr id="956524" name="Line 108"/>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25" name="Line 109"/>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5" name="Group 110"/>
          <p:cNvGrpSpPr>
            <a:grpSpLocks/>
          </p:cNvGrpSpPr>
          <p:nvPr/>
        </p:nvGrpSpPr>
        <p:grpSpPr bwMode="auto">
          <a:xfrm>
            <a:off x="8293100" y="6235095"/>
            <a:ext cx="228600" cy="228600"/>
            <a:chOff x="864" y="3696"/>
            <a:chExt cx="144" cy="144"/>
          </a:xfrm>
        </p:grpSpPr>
        <p:sp>
          <p:nvSpPr>
            <p:cNvPr id="956527" name="Line 111"/>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28" name="Line 112"/>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64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64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646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7" presetClass="emph" presetSubtype="2" fill="hold" nodeType="withEffect">
                                  <p:stCondLst>
                                    <p:cond delay="0"/>
                                  </p:stCondLst>
                                  <p:childTnLst>
                                    <p:animClr clrSpc="rgb" dir="cw">
                                      <p:cBhvr>
                                        <p:cTn id="18" dur="100" fill="hold"/>
                                        <p:tgtEl>
                                          <p:spTgt spid="956462"/>
                                        </p:tgtEl>
                                        <p:attrNameLst>
                                          <p:attrName>stroke.color</p:attrName>
                                        </p:attrNameLst>
                                      </p:cBhvr>
                                      <p:to>
                                        <a:srgbClr val="FF0000"/>
                                      </p:to>
                                    </p:animClr>
                                    <p:set>
                                      <p:cBhvr>
                                        <p:cTn id="19" dur="100" fill="hold"/>
                                        <p:tgtEl>
                                          <p:spTgt spid="956462"/>
                                        </p:tgtEl>
                                        <p:attrNameLst>
                                          <p:attrName>stroke.on</p:attrName>
                                        </p:attrNameLst>
                                      </p:cBhvr>
                                      <p:to>
                                        <p:strVal val="true"/>
                                      </p:to>
                                    </p:set>
                                  </p:childTnLst>
                                </p:cTn>
                              </p:par>
                              <p:par>
                                <p:cTn id="20" presetID="1" presetClass="emph" presetSubtype="2" fill="hold" nodeType="withEffect">
                                  <p:stCondLst>
                                    <p:cond delay="0"/>
                                  </p:stCondLst>
                                  <p:childTnLst>
                                    <p:animClr clrSpc="rgb" dir="cw">
                                      <p:cBhvr>
                                        <p:cTn id="21" dur="100" fill="hold"/>
                                        <p:tgtEl>
                                          <p:spTgt spid="956462"/>
                                        </p:tgtEl>
                                        <p:attrNameLst>
                                          <p:attrName>fillcolor</p:attrName>
                                        </p:attrNameLst>
                                      </p:cBhvr>
                                      <p:to>
                                        <a:srgbClr val="66FF66"/>
                                      </p:to>
                                    </p:animClr>
                                    <p:set>
                                      <p:cBhvr>
                                        <p:cTn id="22" dur="100" fill="hold"/>
                                        <p:tgtEl>
                                          <p:spTgt spid="956462"/>
                                        </p:tgtEl>
                                        <p:attrNameLst>
                                          <p:attrName>fill.type</p:attrName>
                                        </p:attrNameLst>
                                      </p:cBhvr>
                                      <p:to>
                                        <p:strVal val="solid"/>
                                      </p:to>
                                    </p:set>
                                    <p:set>
                                      <p:cBhvr>
                                        <p:cTn id="23" dur="100" fill="hold"/>
                                        <p:tgtEl>
                                          <p:spTgt spid="956462"/>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100" fill="hold"/>
                                        <p:tgtEl>
                                          <p:spTgt spid="956439"/>
                                        </p:tgtEl>
                                        <p:attrNameLst>
                                          <p:attrName>stroke.color</p:attrName>
                                        </p:attrNameLst>
                                      </p:cBhvr>
                                      <p:to>
                                        <a:srgbClr val="FF0000"/>
                                      </p:to>
                                    </p:animClr>
                                    <p:set>
                                      <p:cBhvr>
                                        <p:cTn id="28" dur="100" fill="hold"/>
                                        <p:tgtEl>
                                          <p:spTgt spid="956439"/>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100" fill="hold"/>
                                        <p:tgtEl>
                                          <p:spTgt spid="956440"/>
                                        </p:tgtEl>
                                        <p:attrNameLst>
                                          <p:attrName>stroke.color</p:attrName>
                                        </p:attrNameLst>
                                      </p:cBhvr>
                                      <p:to>
                                        <a:srgbClr val="FF0000"/>
                                      </p:to>
                                    </p:animClr>
                                    <p:set>
                                      <p:cBhvr>
                                        <p:cTn id="31" dur="100" fill="hold"/>
                                        <p:tgtEl>
                                          <p:spTgt spid="956440"/>
                                        </p:tgtEl>
                                        <p:attrNameLst>
                                          <p:attrName>stroke.on</p:attrName>
                                        </p:attrNameLst>
                                      </p:cBhvr>
                                      <p:to>
                                        <p:strVal val="true"/>
                                      </p:to>
                                    </p:set>
                                  </p:childTnLst>
                                </p:cTn>
                              </p:par>
                              <p:par>
                                <p:cTn id="32" presetID="1" presetClass="entr" presetSubtype="0" fill="hold" grpId="0" nodeType="withEffect">
                                  <p:stCondLst>
                                    <p:cond delay="0"/>
                                  </p:stCondLst>
                                  <p:childTnLst>
                                    <p:set>
                                      <p:cBhvr>
                                        <p:cTn id="33" dur="1" fill="hold">
                                          <p:stCondLst>
                                            <p:cond delay="0"/>
                                          </p:stCondLst>
                                        </p:cTn>
                                        <p:tgtEl>
                                          <p:spTgt spid="95647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5647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56467">
                                            <p:txEl>
                                              <p:pRg st="1" end="1"/>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mph" presetSubtype="2" fill="hold" nodeType="withEffect">
                                  <p:stCondLst>
                                    <p:cond delay="0"/>
                                  </p:stCondLst>
                                  <p:childTnLst>
                                    <p:animClr clrSpc="rgb" dir="cw">
                                      <p:cBhvr>
                                        <p:cTn id="43" dur="100" fill="hold"/>
                                        <p:tgtEl>
                                          <p:spTgt spid="956462"/>
                                        </p:tgtEl>
                                        <p:attrNameLst>
                                          <p:attrName>fillcolor</p:attrName>
                                        </p:attrNameLst>
                                      </p:cBhvr>
                                      <p:to>
                                        <a:srgbClr val="FF0000"/>
                                      </p:to>
                                    </p:animClr>
                                    <p:set>
                                      <p:cBhvr>
                                        <p:cTn id="44" dur="100" fill="hold"/>
                                        <p:tgtEl>
                                          <p:spTgt spid="956462"/>
                                        </p:tgtEl>
                                        <p:attrNameLst>
                                          <p:attrName>fill.type</p:attrName>
                                        </p:attrNameLst>
                                      </p:cBhvr>
                                      <p:to>
                                        <p:strVal val="solid"/>
                                      </p:to>
                                    </p:set>
                                    <p:set>
                                      <p:cBhvr>
                                        <p:cTn id="45" dur="100" fill="hold"/>
                                        <p:tgtEl>
                                          <p:spTgt spid="956462"/>
                                        </p:tgtEl>
                                        <p:attrNameLst>
                                          <p:attrName>fill.on</p:attrName>
                                        </p:attrNameLst>
                                      </p:cBhvr>
                                      <p:to>
                                        <p:strVal val="true"/>
                                      </p:to>
                                    </p:set>
                                  </p:childTnLst>
                                </p:cTn>
                              </p:par>
                              <p:par>
                                <p:cTn id="46" presetID="7" presetClass="emph" presetSubtype="2" fill="hold" nodeType="withEffect">
                                  <p:stCondLst>
                                    <p:cond delay="0"/>
                                  </p:stCondLst>
                                  <p:childTnLst>
                                    <p:animClr clrSpc="rgb" dir="cw">
                                      <p:cBhvr>
                                        <p:cTn id="47" dur="100" fill="hold"/>
                                        <p:tgtEl>
                                          <p:spTgt spid="956461"/>
                                        </p:tgtEl>
                                        <p:attrNameLst>
                                          <p:attrName>stroke.color</p:attrName>
                                        </p:attrNameLst>
                                      </p:cBhvr>
                                      <p:to>
                                        <a:srgbClr val="FF0000"/>
                                      </p:to>
                                    </p:animClr>
                                    <p:set>
                                      <p:cBhvr>
                                        <p:cTn id="48" dur="100" fill="hold"/>
                                        <p:tgtEl>
                                          <p:spTgt spid="956461"/>
                                        </p:tgtEl>
                                        <p:attrNameLst>
                                          <p:attrName>stroke.on</p:attrName>
                                        </p:attrNameLst>
                                      </p:cBhvr>
                                      <p:to>
                                        <p:strVal val="true"/>
                                      </p:to>
                                    </p:set>
                                  </p:childTnLst>
                                </p:cTn>
                              </p:par>
                              <p:par>
                                <p:cTn id="49" presetID="1" presetClass="emph" presetSubtype="2" fill="hold" nodeType="withEffect">
                                  <p:stCondLst>
                                    <p:cond delay="0"/>
                                  </p:stCondLst>
                                  <p:childTnLst>
                                    <p:animClr clrSpc="rgb" dir="cw">
                                      <p:cBhvr>
                                        <p:cTn id="50" dur="100" fill="hold"/>
                                        <p:tgtEl>
                                          <p:spTgt spid="956461"/>
                                        </p:tgtEl>
                                        <p:attrNameLst>
                                          <p:attrName>fillcolor</p:attrName>
                                        </p:attrNameLst>
                                      </p:cBhvr>
                                      <p:to>
                                        <a:srgbClr val="66FF66"/>
                                      </p:to>
                                    </p:animClr>
                                    <p:set>
                                      <p:cBhvr>
                                        <p:cTn id="51" dur="100" fill="hold"/>
                                        <p:tgtEl>
                                          <p:spTgt spid="956461"/>
                                        </p:tgtEl>
                                        <p:attrNameLst>
                                          <p:attrName>fill.type</p:attrName>
                                        </p:attrNameLst>
                                      </p:cBhvr>
                                      <p:to>
                                        <p:strVal val="solid"/>
                                      </p:to>
                                    </p:set>
                                    <p:set>
                                      <p:cBhvr>
                                        <p:cTn id="52" dur="100" fill="hold"/>
                                        <p:tgtEl>
                                          <p:spTgt spid="956461"/>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7" presetClass="emph" presetSubtype="2" fill="hold" nodeType="clickEffect">
                                  <p:stCondLst>
                                    <p:cond delay="0"/>
                                  </p:stCondLst>
                                  <p:childTnLst>
                                    <p:animClr clrSpc="rgb" dir="cw">
                                      <p:cBhvr>
                                        <p:cTn id="56" dur="100" fill="hold"/>
                                        <p:tgtEl>
                                          <p:spTgt spid="956441"/>
                                        </p:tgtEl>
                                        <p:attrNameLst>
                                          <p:attrName>stroke.color</p:attrName>
                                        </p:attrNameLst>
                                      </p:cBhvr>
                                      <p:to>
                                        <a:srgbClr val="FF0000"/>
                                      </p:to>
                                    </p:animClr>
                                    <p:set>
                                      <p:cBhvr>
                                        <p:cTn id="57" dur="100" fill="hold"/>
                                        <p:tgtEl>
                                          <p:spTgt spid="956441"/>
                                        </p:tgtEl>
                                        <p:attrNameLst>
                                          <p:attrName>stroke.on</p:attrName>
                                        </p:attrNameLst>
                                      </p:cBhvr>
                                      <p:to>
                                        <p:strVal val="true"/>
                                      </p:to>
                                    </p:set>
                                  </p:childTnLst>
                                </p:cTn>
                              </p:par>
                              <p:par>
                                <p:cTn id="58" presetID="7" presetClass="emph" presetSubtype="2" fill="hold" nodeType="withEffect">
                                  <p:stCondLst>
                                    <p:cond delay="0"/>
                                  </p:stCondLst>
                                  <p:childTnLst>
                                    <p:animClr clrSpc="rgb" dir="cw">
                                      <p:cBhvr>
                                        <p:cTn id="59" dur="100" fill="hold"/>
                                        <p:tgtEl>
                                          <p:spTgt spid="956442"/>
                                        </p:tgtEl>
                                        <p:attrNameLst>
                                          <p:attrName>stroke.color</p:attrName>
                                        </p:attrNameLst>
                                      </p:cBhvr>
                                      <p:to>
                                        <a:srgbClr val="FF0000"/>
                                      </p:to>
                                    </p:animClr>
                                    <p:set>
                                      <p:cBhvr>
                                        <p:cTn id="60" dur="100" fill="hold"/>
                                        <p:tgtEl>
                                          <p:spTgt spid="956442"/>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100" fill="hold"/>
                                        <p:tgtEl>
                                          <p:spTgt spid="956447"/>
                                        </p:tgtEl>
                                        <p:attrNameLst>
                                          <p:attrName>stroke.color</p:attrName>
                                        </p:attrNameLst>
                                      </p:cBhvr>
                                      <p:to>
                                        <a:srgbClr val="FF0000"/>
                                      </p:to>
                                    </p:animClr>
                                    <p:set>
                                      <p:cBhvr>
                                        <p:cTn id="63" dur="100" fill="hold"/>
                                        <p:tgtEl>
                                          <p:spTgt spid="956447"/>
                                        </p:tgtEl>
                                        <p:attrNameLst>
                                          <p:attrName>stroke.on</p:attrName>
                                        </p:attrNameLst>
                                      </p:cBhvr>
                                      <p:to>
                                        <p:strVal val="true"/>
                                      </p:to>
                                    </p:set>
                                  </p:childTnLst>
                                </p:cTn>
                              </p:par>
                              <p:par>
                                <p:cTn id="64" presetID="1" presetClass="entr" presetSubtype="0" fill="hold" grpId="0" nodeType="withEffect">
                                  <p:stCondLst>
                                    <p:cond delay="0"/>
                                  </p:stCondLst>
                                  <p:childTnLst>
                                    <p:set>
                                      <p:cBhvr>
                                        <p:cTn id="65" dur="1" fill="hold">
                                          <p:stCondLst>
                                            <p:cond delay="0"/>
                                          </p:stCondLst>
                                        </p:cTn>
                                        <p:tgtEl>
                                          <p:spTgt spid="95647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5647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5647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956467">
                                            <p:txEl>
                                              <p:pRg st="2" end="2"/>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
                                        </p:tgtEl>
                                        <p:attrNameLst>
                                          <p:attrName>style.visibility</p:attrName>
                                        </p:attrNameLst>
                                      </p:cBhvr>
                                      <p:to>
                                        <p:strVal val="visible"/>
                                      </p:to>
                                    </p:set>
                                  </p:childTnLst>
                                </p:cTn>
                              </p:par>
                              <p:par>
                                <p:cTn id="76" presetID="1" presetClass="emph" presetSubtype="2" fill="hold" nodeType="withEffect">
                                  <p:stCondLst>
                                    <p:cond delay="0"/>
                                  </p:stCondLst>
                                  <p:childTnLst>
                                    <p:animClr clrSpc="rgb" dir="cw">
                                      <p:cBhvr>
                                        <p:cTn id="77" dur="100" fill="hold"/>
                                        <p:tgtEl>
                                          <p:spTgt spid="956461"/>
                                        </p:tgtEl>
                                        <p:attrNameLst>
                                          <p:attrName>fillcolor</p:attrName>
                                        </p:attrNameLst>
                                      </p:cBhvr>
                                      <p:to>
                                        <a:srgbClr val="FF0000"/>
                                      </p:to>
                                    </p:animClr>
                                    <p:set>
                                      <p:cBhvr>
                                        <p:cTn id="78" dur="100" fill="hold"/>
                                        <p:tgtEl>
                                          <p:spTgt spid="956461"/>
                                        </p:tgtEl>
                                        <p:attrNameLst>
                                          <p:attrName>fill.type</p:attrName>
                                        </p:attrNameLst>
                                      </p:cBhvr>
                                      <p:to>
                                        <p:strVal val="solid"/>
                                      </p:to>
                                    </p:set>
                                    <p:set>
                                      <p:cBhvr>
                                        <p:cTn id="79" dur="100" fill="hold"/>
                                        <p:tgtEl>
                                          <p:spTgt spid="956461"/>
                                        </p:tgtEl>
                                        <p:attrNameLst>
                                          <p:attrName>fill.on</p:attrName>
                                        </p:attrNameLst>
                                      </p:cBhvr>
                                      <p:to>
                                        <p:strVal val="true"/>
                                      </p:to>
                                    </p:set>
                                  </p:childTnLst>
                                </p:cTn>
                              </p:par>
                              <p:par>
                                <p:cTn id="80" presetID="7" presetClass="emph" presetSubtype="2" fill="hold" nodeType="withEffect">
                                  <p:stCondLst>
                                    <p:cond delay="0"/>
                                  </p:stCondLst>
                                  <p:childTnLst>
                                    <p:animClr clrSpc="rgb" dir="cw">
                                      <p:cBhvr>
                                        <p:cTn id="81" dur="100" fill="hold"/>
                                        <p:tgtEl>
                                          <p:spTgt spid="956456"/>
                                        </p:tgtEl>
                                        <p:attrNameLst>
                                          <p:attrName>stroke.color</p:attrName>
                                        </p:attrNameLst>
                                      </p:cBhvr>
                                      <p:to>
                                        <a:srgbClr val="FF0000"/>
                                      </p:to>
                                    </p:animClr>
                                    <p:set>
                                      <p:cBhvr>
                                        <p:cTn id="82" dur="100" fill="hold"/>
                                        <p:tgtEl>
                                          <p:spTgt spid="956456"/>
                                        </p:tgtEl>
                                        <p:attrNameLst>
                                          <p:attrName>stroke.on</p:attrName>
                                        </p:attrNameLst>
                                      </p:cBhvr>
                                      <p:to>
                                        <p:strVal val="true"/>
                                      </p:to>
                                    </p:set>
                                  </p:childTnLst>
                                </p:cTn>
                              </p:par>
                              <p:par>
                                <p:cTn id="83" presetID="1" presetClass="emph" presetSubtype="2" fill="hold" nodeType="withEffect">
                                  <p:stCondLst>
                                    <p:cond delay="0"/>
                                  </p:stCondLst>
                                  <p:childTnLst>
                                    <p:animClr clrSpc="rgb" dir="cw">
                                      <p:cBhvr>
                                        <p:cTn id="84" dur="100" fill="hold"/>
                                        <p:tgtEl>
                                          <p:spTgt spid="956456"/>
                                        </p:tgtEl>
                                        <p:attrNameLst>
                                          <p:attrName>fillcolor</p:attrName>
                                        </p:attrNameLst>
                                      </p:cBhvr>
                                      <p:to>
                                        <a:srgbClr val="66FF66"/>
                                      </p:to>
                                    </p:animClr>
                                    <p:set>
                                      <p:cBhvr>
                                        <p:cTn id="85" dur="100" fill="hold"/>
                                        <p:tgtEl>
                                          <p:spTgt spid="956456"/>
                                        </p:tgtEl>
                                        <p:attrNameLst>
                                          <p:attrName>fill.type</p:attrName>
                                        </p:attrNameLst>
                                      </p:cBhvr>
                                      <p:to>
                                        <p:strVal val="solid"/>
                                      </p:to>
                                    </p:set>
                                    <p:set>
                                      <p:cBhvr>
                                        <p:cTn id="86" dur="100" fill="hold"/>
                                        <p:tgtEl>
                                          <p:spTgt spid="956456"/>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100" fill="hold"/>
                                        <p:tgtEl>
                                          <p:spTgt spid="956438"/>
                                        </p:tgtEl>
                                        <p:attrNameLst>
                                          <p:attrName>stroke.color</p:attrName>
                                        </p:attrNameLst>
                                      </p:cBhvr>
                                      <p:to>
                                        <a:srgbClr val="FF0000"/>
                                      </p:to>
                                    </p:animClr>
                                    <p:set>
                                      <p:cBhvr>
                                        <p:cTn id="91" dur="100" fill="hold"/>
                                        <p:tgtEl>
                                          <p:spTgt spid="956438"/>
                                        </p:tgtEl>
                                        <p:attrNameLst>
                                          <p:attrName>stroke.on</p:attrName>
                                        </p:attrNameLst>
                                      </p:cBhvr>
                                      <p:to>
                                        <p:strVal val="true"/>
                                      </p:to>
                                    </p:set>
                                  </p:childTnLst>
                                </p:cTn>
                              </p:par>
                              <p:par>
                                <p:cTn id="92" presetID="1" presetClass="entr" presetSubtype="0" fill="hold" grpId="0" nodeType="withEffect">
                                  <p:stCondLst>
                                    <p:cond delay="0"/>
                                  </p:stCondLst>
                                  <p:childTnLst>
                                    <p:set>
                                      <p:cBhvr>
                                        <p:cTn id="93" dur="1" fill="hold">
                                          <p:stCondLst>
                                            <p:cond delay="0"/>
                                          </p:stCondLst>
                                        </p:cTn>
                                        <p:tgtEl>
                                          <p:spTgt spid="95647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956467">
                                            <p:txEl>
                                              <p:pRg st="3" end="3"/>
                                            </p:txEl>
                                          </p:spTgt>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5"/>
                                        </p:tgtEl>
                                        <p:attrNameLst>
                                          <p:attrName>style.visibility</p:attrName>
                                        </p:attrNameLst>
                                      </p:cBhvr>
                                      <p:to>
                                        <p:strVal val="visible"/>
                                      </p:to>
                                    </p:set>
                                  </p:childTnLst>
                                </p:cTn>
                              </p:par>
                              <p:par>
                                <p:cTn id="100" presetID="1" presetClass="emph" presetSubtype="2" fill="hold" nodeType="withEffect">
                                  <p:stCondLst>
                                    <p:cond delay="0"/>
                                  </p:stCondLst>
                                  <p:childTnLst>
                                    <p:animClr clrSpc="rgb" dir="cw">
                                      <p:cBhvr>
                                        <p:cTn id="101" dur="100" fill="hold"/>
                                        <p:tgtEl>
                                          <p:spTgt spid="956456"/>
                                        </p:tgtEl>
                                        <p:attrNameLst>
                                          <p:attrName>fillcolor</p:attrName>
                                        </p:attrNameLst>
                                      </p:cBhvr>
                                      <p:to>
                                        <a:srgbClr val="FF0000"/>
                                      </p:to>
                                    </p:animClr>
                                    <p:set>
                                      <p:cBhvr>
                                        <p:cTn id="102" dur="100" fill="hold"/>
                                        <p:tgtEl>
                                          <p:spTgt spid="956456"/>
                                        </p:tgtEl>
                                        <p:attrNameLst>
                                          <p:attrName>fill.type</p:attrName>
                                        </p:attrNameLst>
                                      </p:cBhvr>
                                      <p:to>
                                        <p:strVal val="solid"/>
                                      </p:to>
                                    </p:set>
                                    <p:set>
                                      <p:cBhvr>
                                        <p:cTn id="103" dur="100" fill="hold"/>
                                        <p:tgtEl>
                                          <p:spTgt spid="956456"/>
                                        </p:tgtEl>
                                        <p:attrNameLst>
                                          <p:attrName>fill.on</p:attrName>
                                        </p:attrNameLst>
                                      </p:cBhvr>
                                      <p:to>
                                        <p:strVal val="true"/>
                                      </p:to>
                                    </p:set>
                                  </p:childTnLst>
                                </p:cTn>
                              </p:par>
                              <p:par>
                                <p:cTn id="104" presetID="7" presetClass="emph" presetSubtype="2" fill="hold" nodeType="withEffect">
                                  <p:stCondLst>
                                    <p:cond delay="0"/>
                                  </p:stCondLst>
                                  <p:childTnLst>
                                    <p:animClr clrSpc="rgb" dir="cw">
                                      <p:cBhvr>
                                        <p:cTn id="105" dur="100" fill="hold"/>
                                        <p:tgtEl>
                                          <p:spTgt spid="956463"/>
                                        </p:tgtEl>
                                        <p:attrNameLst>
                                          <p:attrName>stroke.color</p:attrName>
                                        </p:attrNameLst>
                                      </p:cBhvr>
                                      <p:to>
                                        <a:srgbClr val="FF0000"/>
                                      </p:to>
                                    </p:animClr>
                                    <p:set>
                                      <p:cBhvr>
                                        <p:cTn id="106" dur="100" fill="hold"/>
                                        <p:tgtEl>
                                          <p:spTgt spid="956463"/>
                                        </p:tgtEl>
                                        <p:attrNameLst>
                                          <p:attrName>stroke.on</p:attrName>
                                        </p:attrNameLst>
                                      </p:cBhvr>
                                      <p:to>
                                        <p:strVal val="true"/>
                                      </p:to>
                                    </p:set>
                                  </p:childTnLst>
                                </p:cTn>
                              </p:par>
                              <p:par>
                                <p:cTn id="107" presetID="1" presetClass="emph" presetSubtype="2" fill="hold" nodeType="withEffect">
                                  <p:stCondLst>
                                    <p:cond delay="0"/>
                                  </p:stCondLst>
                                  <p:childTnLst>
                                    <p:animClr clrSpc="rgb" dir="cw">
                                      <p:cBhvr>
                                        <p:cTn id="108" dur="100" fill="hold"/>
                                        <p:tgtEl>
                                          <p:spTgt spid="956463"/>
                                        </p:tgtEl>
                                        <p:attrNameLst>
                                          <p:attrName>fillcolor</p:attrName>
                                        </p:attrNameLst>
                                      </p:cBhvr>
                                      <p:to>
                                        <a:srgbClr val="66FF66"/>
                                      </p:to>
                                    </p:animClr>
                                    <p:set>
                                      <p:cBhvr>
                                        <p:cTn id="109" dur="100" fill="hold"/>
                                        <p:tgtEl>
                                          <p:spTgt spid="956463"/>
                                        </p:tgtEl>
                                        <p:attrNameLst>
                                          <p:attrName>fill.type</p:attrName>
                                        </p:attrNameLst>
                                      </p:cBhvr>
                                      <p:to>
                                        <p:strVal val="solid"/>
                                      </p:to>
                                    </p:set>
                                    <p:set>
                                      <p:cBhvr>
                                        <p:cTn id="110" dur="100" fill="hold"/>
                                        <p:tgtEl>
                                          <p:spTgt spid="956463"/>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7" presetClass="emph" presetSubtype="2" fill="hold" nodeType="clickEffect">
                                  <p:stCondLst>
                                    <p:cond delay="0"/>
                                  </p:stCondLst>
                                  <p:childTnLst>
                                    <p:animClr clrSpc="rgb" dir="cw">
                                      <p:cBhvr>
                                        <p:cTn id="114" dur="100" fill="hold"/>
                                        <p:tgtEl>
                                          <p:spTgt spid="956443"/>
                                        </p:tgtEl>
                                        <p:attrNameLst>
                                          <p:attrName>stroke.color</p:attrName>
                                        </p:attrNameLst>
                                      </p:cBhvr>
                                      <p:to>
                                        <a:srgbClr val="FF0000"/>
                                      </p:to>
                                    </p:animClr>
                                    <p:set>
                                      <p:cBhvr>
                                        <p:cTn id="115" dur="100" fill="hold"/>
                                        <p:tgtEl>
                                          <p:spTgt spid="956443"/>
                                        </p:tgtEl>
                                        <p:attrNameLst>
                                          <p:attrName>stroke.on</p:attrName>
                                        </p:attrNameLst>
                                      </p:cBhvr>
                                      <p:to>
                                        <p:strVal val="true"/>
                                      </p:to>
                                    </p:set>
                                  </p:childTnLst>
                                </p:cTn>
                              </p:par>
                              <p:par>
                                <p:cTn id="116" presetID="7" presetClass="emph" presetSubtype="2" fill="hold" nodeType="withEffect">
                                  <p:stCondLst>
                                    <p:cond delay="0"/>
                                  </p:stCondLst>
                                  <p:childTnLst>
                                    <p:animClr clrSpc="rgb" dir="cw">
                                      <p:cBhvr>
                                        <p:cTn id="117" dur="100" fill="hold"/>
                                        <p:tgtEl>
                                          <p:spTgt spid="956445"/>
                                        </p:tgtEl>
                                        <p:attrNameLst>
                                          <p:attrName>stroke.color</p:attrName>
                                        </p:attrNameLst>
                                      </p:cBhvr>
                                      <p:to>
                                        <a:srgbClr val="FF0000"/>
                                      </p:to>
                                    </p:animClr>
                                    <p:set>
                                      <p:cBhvr>
                                        <p:cTn id="118" dur="100" fill="hold"/>
                                        <p:tgtEl>
                                          <p:spTgt spid="956445"/>
                                        </p:tgtEl>
                                        <p:attrNameLst>
                                          <p:attrName>stroke.on</p:attrName>
                                        </p:attrNameLst>
                                      </p:cBhvr>
                                      <p:to>
                                        <p:strVal val="true"/>
                                      </p:to>
                                    </p:set>
                                  </p:childTnLst>
                                </p:cTn>
                              </p:par>
                              <p:par>
                                <p:cTn id="119" presetID="7" presetClass="emph" presetSubtype="2" fill="hold" nodeType="withEffect">
                                  <p:stCondLst>
                                    <p:cond delay="0"/>
                                  </p:stCondLst>
                                  <p:childTnLst>
                                    <p:animClr clrSpc="rgb" dir="cw">
                                      <p:cBhvr>
                                        <p:cTn id="120" dur="100" fill="hold"/>
                                        <p:tgtEl>
                                          <p:spTgt spid="956446"/>
                                        </p:tgtEl>
                                        <p:attrNameLst>
                                          <p:attrName>stroke.color</p:attrName>
                                        </p:attrNameLst>
                                      </p:cBhvr>
                                      <p:to>
                                        <a:srgbClr val="969696"/>
                                      </p:to>
                                    </p:animClr>
                                    <p:set>
                                      <p:cBhvr>
                                        <p:cTn id="121" dur="100" fill="hold"/>
                                        <p:tgtEl>
                                          <p:spTgt spid="956446"/>
                                        </p:tgtEl>
                                        <p:attrNameLst>
                                          <p:attrName>stroke.on</p:attrName>
                                        </p:attrNameLst>
                                      </p:cBhvr>
                                      <p:to>
                                        <p:strVal val="true"/>
                                      </p:to>
                                    </p:set>
                                  </p:childTnLst>
                                </p:cTn>
                              </p:par>
                              <p:par>
                                <p:cTn id="122" presetID="1" presetClass="entr" presetSubtype="0" fill="hold" grpId="0" nodeType="withEffect">
                                  <p:stCondLst>
                                    <p:cond delay="0"/>
                                  </p:stCondLst>
                                  <p:childTnLst>
                                    <p:set>
                                      <p:cBhvr>
                                        <p:cTn id="123" dur="1" fill="hold">
                                          <p:stCondLst>
                                            <p:cond delay="0"/>
                                          </p:stCondLst>
                                        </p:cTn>
                                        <p:tgtEl>
                                          <p:spTgt spid="95647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95647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956467">
                                            <p:txEl>
                                              <p:pRg st="4" end="4"/>
                                            </p:txEl>
                                          </p:spTgt>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6"/>
                                        </p:tgtEl>
                                        <p:attrNameLst>
                                          <p:attrName>style.visibility</p:attrName>
                                        </p:attrNameLst>
                                      </p:cBhvr>
                                      <p:to>
                                        <p:strVal val="visible"/>
                                      </p:to>
                                    </p:set>
                                  </p:childTnLst>
                                </p:cTn>
                              </p:par>
                              <p:par>
                                <p:cTn id="132" presetID="1" presetClass="emph" presetSubtype="2" fill="hold" nodeType="withEffect">
                                  <p:stCondLst>
                                    <p:cond delay="0"/>
                                  </p:stCondLst>
                                  <p:childTnLst>
                                    <p:animClr clrSpc="rgb" dir="cw">
                                      <p:cBhvr>
                                        <p:cTn id="133" dur="100" fill="hold"/>
                                        <p:tgtEl>
                                          <p:spTgt spid="956463"/>
                                        </p:tgtEl>
                                        <p:attrNameLst>
                                          <p:attrName>fillcolor</p:attrName>
                                        </p:attrNameLst>
                                      </p:cBhvr>
                                      <p:to>
                                        <a:srgbClr val="FF0000"/>
                                      </p:to>
                                    </p:animClr>
                                    <p:set>
                                      <p:cBhvr>
                                        <p:cTn id="134" dur="100" fill="hold"/>
                                        <p:tgtEl>
                                          <p:spTgt spid="956463"/>
                                        </p:tgtEl>
                                        <p:attrNameLst>
                                          <p:attrName>fill.type</p:attrName>
                                        </p:attrNameLst>
                                      </p:cBhvr>
                                      <p:to>
                                        <p:strVal val="solid"/>
                                      </p:to>
                                    </p:set>
                                    <p:set>
                                      <p:cBhvr>
                                        <p:cTn id="135" dur="100" fill="hold"/>
                                        <p:tgtEl>
                                          <p:spTgt spid="956463"/>
                                        </p:tgtEl>
                                        <p:attrNameLst>
                                          <p:attrName>fill.on</p:attrName>
                                        </p:attrNameLst>
                                      </p:cBhvr>
                                      <p:to>
                                        <p:strVal val="true"/>
                                      </p:to>
                                    </p:set>
                                  </p:childTnLst>
                                </p:cTn>
                              </p:par>
                              <p:par>
                                <p:cTn id="136" presetID="7" presetClass="emph" presetSubtype="2" fill="hold" nodeType="withEffect">
                                  <p:stCondLst>
                                    <p:cond delay="0"/>
                                  </p:stCondLst>
                                  <p:childTnLst>
                                    <p:animClr clrSpc="rgb" dir="cw">
                                      <p:cBhvr>
                                        <p:cTn id="137" dur="100" fill="hold"/>
                                        <p:tgtEl>
                                          <p:spTgt spid="956469"/>
                                        </p:tgtEl>
                                        <p:attrNameLst>
                                          <p:attrName>stroke.color</p:attrName>
                                        </p:attrNameLst>
                                      </p:cBhvr>
                                      <p:to>
                                        <a:srgbClr val="FF0000"/>
                                      </p:to>
                                    </p:animClr>
                                    <p:set>
                                      <p:cBhvr>
                                        <p:cTn id="138" dur="100" fill="hold"/>
                                        <p:tgtEl>
                                          <p:spTgt spid="956469"/>
                                        </p:tgtEl>
                                        <p:attrNameLst>
                                          <p:attrName>stroke.on</p:attrName>
                                        </p:attrNameLst>
                                      </p:cBhvr>
                                      <p:to>
                                        <p:strVal val="true"/>
                                      </p:to>
                                    </p:set>
                                  </p:childTnLst>
                                </p:cTn>
                              </p:par>
                              <p:par>
                                <p:cTn id="139" presetID="1" presetClass="emph" presetSubtype="2" fill="hold" nodeType="withEffect">
                                  <p:stCondLst>
                                    <p:cond delay="0"/>
                                  </p:stCondLst>
                                  <p:childTnLst>
                                    <p:animClr clrSpc="rgb" dir="cw">
                                      <p:cBhvr>
                                        <p:cTn id="140" dur="100" fill="hold"/>
                                        <p:tgtEl>
                                          <p:spTgt spid="956469"/>
                                        </p:tgtEl>
                                        <p:attrNameLst>
                                          <p:attrName>fillcolor</p:attrName>
                                        </p:attrNameLst>
                                      </p:cBhvr>
                                      <p:to>
                                        <a:srgbClr val="66FF66"/>
                                      </p:to>
                                    </p:animClr>
                                    <p:set>
                                      <p:cBhvr>
                                        <p:cTn id="141" dur="100" fill="hold"/>
                                        <p:tgtEl>
                                          <p:spTgt spid="956469"/>
                                        </p:tgtEl>
                                        <p:attrNameLst>
                                          <p:attrName>fill.type</p:attrName>
                                        </p:attrNameLst>
                                      </p:cBhvr>
                                      <p:to>
                                        <p:strVal val="solid"/>
                                      </p:to>
                                    </p:set>
                                    <p:set>
                                      <p:cBhvr>
                                        <p:cTn id="142" dur="100" fill="hold"/>
                                        <p:tgtEl>
                                          <p:spTgt spid="956469"/>
                                        </p:tgtEl>
                                        <p:attrNameLst>
                                          <p:attrName>fill.on</p:attrName>
                                        </p:attrNameLst>
                                      </p:cBhvr>
                                      <p:to>
                                        <p:strVal val="true"/>
                                      </p:to>
                                    </p:set>
                                  </p:childTnLst>
                                </p:cTn>
                              </p:par>
                            </p:childTnLst>
                          </p:cTn>
                        </p:par>
                      </p:childTnLst>
                    </p:cTn>
                  </p:par>
                  <p:par>
                    <p:cTn id="143" fill="hold">
                      <p:stCondLst>
                        <p:cond delay="indefinite"/>
                      </p:stCondLst>
                      <p:childTnLst>
                        <p:par>
                          <p:cTn id="144" fill="hold">
                            <p:stCondLst>
                              <p:cond delay="0"/>
                            </p:stCondLst>
                            <p:childTnLst>
                              <p:par>
                                <p:cTn id="145" presetID="7" presetClass="emph" presetSubtype="2" fill="hold" nodeType="clickEffect">
                                  <p:stCondLst>
                                    <p:cond delay="0"/>
                                  </p:stCondLst>
                                  <p:childTnLst>
                                    <p:animClr clrSpc="rgb" dir="cw">
                                      <p:cBhvr>
                                        <p:cTn id="146" dur="100" fill="hold"/>
                                        <p:tgtEl>
                                          <p:spTgt spid="956448"/>
                                        </p:tgtEl>
                                        <p:attrNameLst>
                                          <p:attrName>stroke.color</p:attrName>
                                        </p:attrNameLst>
                                      </p:cBhvr>
                                      <p:to>
                                        <a:srgbClr val="FF0000"/>
                                      </p:to>
                                    </p:animClr>
                                    <p:set>
                                      <p:cBhvr>
                                        <p:cTn id="147" dur="100" fill="hold"/>
                                        <p:tgtEl>
                                          <p:spTgt spid="956448"/>
                                        </p:tgtEl>
                                        <p:attrNameLst>
                                          <p:attrName>stroke.on</p:attrName>
                                        </p:attrNameLst>
                                      </p:cBhvr>
                                      <p:to>
                                        <p:strVal val="true"/>
                                      </p:to>
                                    </p:set>
                                  </p:childTnLst>
                                </p:cTn>
                              </p:par>
                              <p:par>
                                <p:cTn id="148" presetID="7" presetClass="emph" presetSubtype="2" fill="hold" nodeType="withEffect">
                                  <p:stCondLst>
                                    <p:cond delay="0"/>
                                  </p:stCondLst>
                                  <p:childTnLst>
                                    <p:animClr clrSpc="rgb" dir="cw">
                                      <p:cBhvr>
                                        <p:cTn id="149" dur="100" fill="hold"/>
                                        <p:tgtEl>
                                          <p:spTgt spid="956450"/>
                                        </p:tgtEl>
                                        <p:attrNameLst>
                                          <p:attrName>stroke.color</p:attrName>
                                        </p:attrNameLst>
                                      </p:cBhvr>
                                      <p:to>
                                        <a:srgbClr val="969696"/>
                                      </p:to>
                                    </p:animClr>
                                    <p:set>
                                      <p:cBhvr>
                                        <p:cTn id="150" dur="100" fill="hold"/>
                                        <p:tgtEl>
                                          <p:spTgt spid="956450"/>
                                        </p:tgtEl>
                                        <p:attrNameLst>
                                          <p:attrName>stroke.on</p:attrName>
                                        </p:attrNameLst>
                                      </p:cBhvr>
                                      <p:to>
                                        <p:strVal val="true"/>
                                      </p:to>
                                    </p:set>
                                  </p:childTnLst>
                                </p:cTn>
                              </p:par>
                              <p:par>
                                <p:cTn id="151" presetID="1" presetClass="entr" presetSubtype="0" fill="hold" grpId="0" nodeType="withEffect">
                                  <p:stCondLst>
                                    <p:cond delay="0"/>
                                  </p:stCondLst>
                                  <p:childTnLst>
                                    <p:set>
                                      <p:cBhvr>
                                        <p:cTn id="152" dur="1" fill="hold">
                                          <p:stCondLst>
                                            <p:cond delay="0"/>
                                          </p:stCondLst>
                                        </p:cTn>
                                        <p:tgtEl>
                                          <p:spTgt spid="95648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956467">
                                            <p:txEl>
                                              <p:pRg st="5" end="5"/>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499"/>
                                          </p:stCondLst>
                                        </p:cTn>
                                        <p:tgtEl>
                                          <p:spTgt spid="7"/>
                                        </p:tgtEl>
                                        <p:attrNameLst>
                                          <p:attrName>style.visibility</p:attrName>
                                        </p:attrNameLst>
                                      </p:cBhvr>
                                      <p:to>
                                        <p:strVal val="visible"/>
                                      </p:to>
                                    </p:set>
                                  </p:childTnLst>
                                </p:cTn>
                              </p:par>
                              <p:par>
                                <p:cTn id="159" presetID="1" presetClass="emph" presetSubtype="2" fill="hold" nodeType="withEffect">
                                  <p:stCondLst>
                                    <p:cond delay="0"/>
                                  </p:stCondLst>
                                  <p:childTnLst>
                                    <p:animClr clrSpc="rgb" dir="cw">
                                      <p:cBhvr>
                                        <p:cTn id="160" dur="100" fill="hold"/>
                                        <p:tgtEl>
                                          <p:spTgt spid="956469"/>
                                        </p:tgtEl>
                                        <p:attrNameLst>
                                          <p:attrName>fillcolor</p:attrName>
                                        </p:attrNameLst>
                                      </p:cBhvr>
                                      <p:to>
                                        <a:srgbClr val="FF0000"/>
                                      </p:to>
                                    </p:animClr>
                                    <p:set>
                                      <p:cBhvr>
                                        <p:cTn id="161" dur="100" fill="hold"/>
                                        <p:tgtEl>
                                          <p:spTgt spid="956469"/>
                                        </p:tgtEl>
                                        <p:attrNameLst>
                                          <p:attrName>fill.type</p:attrName>
                                        </p:attrNameLst>
                                      </p:cBhvr>
                                      <p:to>
                                        <p:strVal val="solid"/>
                                      </p:to>
                                    </p:set>
                                    <p:set>
                                      <p:cBhvr>
                                        <p:cTn id="162" dur="100" fill="hold"/>
                                        <p:tgtEl>
                                          <p:spTgt spid="956469"/>
                                        </p:tgtEl>
                                        <p:attrNameLst>
                                          <p:attrName>fill.on</p:attrName>
                                        </p:attrNameLst>
                                      </p:cBhvr>
                                      <p:to>
                                        <p:strVal val="true"/>
                                      </p:to>
                                    </p:set>
                                  </p:childTnLst>
                                </p:cTn>
                              </p:par>
                              <p:par>
                                <p:cTn id="163" presetID="7" presetClass="emph" presetSubtype="2" fill="hold" nodeType="withEffect">
                                  <p:stCondLst>
                                    <p:cond delay="0"/>
                                  </p:stCondLst>
                                  <p:childTnLst>
                                    <p:animClr clrSpc="rgb" dir="cw">
                                      <p:cBhvr>
                                        <p:cTn id="164" dur="100" fill="hold"/>
                                        <p:tgtEl>
                                          <p:spTgt spid="956460"/>
                                        </p:tgtEl>
                                        <p:attrNameLst>
                                          <p:attrName>stroke.color</p:attrName>
                                        </p:attrNameLst>
                                      </p:cBhvr>
                                      <p:to>
                                        <a:srgbClr val="FF0000"/>
                                      </p:to>
                                    </p:animClr>
                                    <p:set>
                                      <p:cBhvr>
                                        <p:cTn id="165" dur="100" fill="hold"/>
                                        <p:tgtEl>
                                          <p:spTgt spid="956460"/>
                                        </p:tgtEl>
                                        <p:attrNameLst>
                                          <p:attrName>stroke.on</p:attrName>
                                        </p:attrNameLst>
                                      </p:cBhvr>
                                      <p:to>
                                        <p:strVal val="true"/>
                                      </p:to>
                                    </p:set>
                                  </p:childTnLst>
                                </p:cTn>
                              </p:par>
                              <p:par>
                                <p:cTn id="166" presetID="1" presetClass="emph" presetSubtype="2" fill="hold" nodeType="withEffect">
                                  <p:stCondLst>
                                    <p:cond delay="0"/>
                                  </p:stCondLst>
                                  <p:childTnLst>
                                    <p:animClr clrSpc="rgb" dir="cw">
                                      <p:cBhvr>
                                        <p:cTn id="167" dur="100" fill="hold"/>
                                        <p:tgtEl>
                                          <p:spTgt spid="956460"/>
                                        </p:tgtEl>
                                        <p:attrNameLst>
                                          <p:attrName>fillcolor</p:attrName>
                                        </p:attrNameLst>
                                      </p:cBhvr>
                                      <p:to>
                                        <a:srgbClr val="66FF66"/>
                                      </p:to>
                                    </p:animClr>
                                    <p:set>
                                      <p:cBhvr>
                                        <p:cTn id="168" dur="100" fill="hold"/>
                                        <p:tgtEl>
                                          <p:spTgt spid="956460"/>
                                        </p:tgtEl>
                                        <p:attrNameLst>
                                          <p:attrName>fill.type</p:attrName>
                                        </p:attrNameLst>
                                      </p:cBhvr>
                                      <p:to>
                                        <p:strVal val="solid"/>
                                      </p:to>
                                    </p:set>
                                    <p:set>
                                      <p:cBhvr>
                                        <p:cTn id="169" dur="100" fill="hold"/>
                                        <p:tgtEl>
                                          <p:spTgt spid="956460"/>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100" fill="hold"/>
                                        <p:tgtEl>
                                          <p:spTgt spid="956451"/>
                                        </p:tgtEl>
                                        <p:attrNameLst>
                                          <p:attrName>stroke.color</p:attrName>
                                        </p:attrNameLst>
                                      </p:cBhvr>
                                      <p:to>
                                        <a:srgbClr val="FF0000"/>
                                      </p:to>
                                    </p:animClr>
                                    <p:set>
                                      <p:cBhvr>
                                        <p:cTn id="174" dur="100" fill="hold"/>
                                        <p:tgtEl>
                                          <p:spTgt spid="956451"/>
                                        </p:tgtEl>
                                        <p:attrNameLst>
                                          <p:attrName>stroke.on</p:attrName>
                                        </p:attrNameLst>
                                      </p:cBhvr>
                                      <p:to>
                                        <p:strVal val="true"/>
                                      </p:to>
                                    </p:set>
                                  </p:childTnLst>
                                </p:cTn>
                              </p:par>
                              <p:par>
                                <p:cTn id="175" presetID="1" presetClass="entr" presetSubtype="0" fill="hold" grpId="0" nodeType="withEffect">
                                  <p:stCondLst>
                                    <p:cond delay="0"/>
                                  </p:stCondLst>
                                  <p:childTnLst>
                                    <p:set>
                                      <p:cBhvr>
                                        <p:cTn id="176" dur="1" fill="hold">
                                          <p:stCondLst>
                                            <p:cond delay="0"/>
                                          </p:stCondLst>
                                        </p:cTn>
                                        <p:tgtEl>
                                          <p:spTgt spid="95648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956467">
                                            <p:txEl>
                                              <p:pRg st="6" end="6"/>
                                            </p:txEl>
                                          </p:spTgt>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499"/>
                                          </p:stCondLst>
                                        </p:cTn>
                                        <p:tgtEl>
                                          <p:spTgt spid="8"/>
                                        </p:tgtEl>
                                        <p:attrNameLst>
                                          <p:attrName>style.visibility</p:attrName>
                                        </p:attrNameLst>
                                      </p:cBhvr>
                                      <p:to>
                                        <p:strVal val="visible"/>
                                      </p:to>
                                    </p:set>
                                  </p:childTnLst>
                                </p:cTn>
                              </p:par>
                              <p:par>
                                <p:cTn id="183" presetID="1" presetClass="emph" presetSubtype="2" fill="hold" nodeType="withEffect">
                                  <p:stCondLst>
                                    <p:cond delay="0"/>
                                  </p:stCondLst>
                                  <p:childTnLst>
                                    <p:animClr clrSpc="rgb" dir="cw">
                                      <p:cBhvr>
                                        <p:cTn id="184" dur="100" fill="hold"/>
                                        <p:tgtEl>
                                          <p:spTgt spid="956460"/>
                                        </p:tgtEl>
                                        <p:attrNameLst>
                                          <p:attrName>fillcolor</p:attrName>
                                        </p:attrNameLst>
                                      </p:cBhvr>
                                      <p:to>
                                        <a:srgbClr val="FF0000"/>
                                      </p:to>
                                    </p:animClr>
                                    <p:set>
                                      <p:cBhvr>
                                        <p:cTn id="185" dur="100" fill="hold"/>
                                        <p:tgtEl>
                                          <p:spTgt spid="956460"/>
                                        </p:tgtEl>
                                        <p:attrNameLst>
                                          <p:attrName>fill.type</p:attrName>
                                        </p:attrNameLst>
                                      </p:cBhvr>
                                      <p:to>
                                        <p:strVal val="solid"/>
                                      </p:to>
                                    </p:set>
                                    <p:set>
                                      <p:cBhvr>
                                        <p:cTn id="186" dur="100" fill="hold"/>
                                        <p:tgtEl>
                                          <p:spTgt spid="956460"/>
                                        </p:tgtEl>
                                        <p:attrNameLst>
                                          <p:attrName>fill.on</p:attrName>
                                        </p:attrNameLst>
                                      </p:cBhvr>
                                      <p:to>
                                        <p:strVal val="true"/>
                                      </p:to>
                                    </p:set>
                                  </p:childTnLst>
                                </p:cTn>
                              </p:par>
                              <p:par>
                                <p:cTn id="187" presetID="7" presetClass="emph" presetSubtype="2" fill="hold" nodeType="withEffect">
                                  <p:stCondLst>
                                    <p:cond delay="0"/>
                                  </p:stCondLst>
                                  <p:childTnLst>
                                    <p:animClr clrSpc="rgb" dir="cw">
                                      <p:cBhvr>
                                        <p:cTn id="188" dur="100" fill="hold"/>
                                        <p:tgtEl>
                                          <p:spTgt spid="956455"/>
                                        </p:tgtEl>
                                        <p:attrNameLst>
                                          <p:attrName>stroke.color</p:attrName>
                                        </p:attrNameLst>
                                      </p:cBhvr>
                                      <p:to>
                                        <a:srgbClr val="FF0000"/>
                                      </p:to>
                                    </p:animClr>
                                    <p:set>
                                      <p:cBhvr>
                                        <p:cTn id="189" dur="100" fill="hold"/>
                                        <p:tgtEl>
                                          <p:spTgt spid="956455"/>
                                        </p:tgtEl>
                                        <p:attrNameLst>
                                          <p:attrName>stroke.on</p:attrName>
                                        </p:attrNameLst>
                                      </p:cBhvr>
                                      <p:to>
                                        <p:strVal val="true"/>
                                      </p:to>
                                    </p:set>
                                  </p:childTnLst>
                                </p:cTn>
                              </p:par>
                              <p:par>
                                <p:cTn id="190" presetID="1" presetClass="emph" presetSubtype="2" fill="hold" nodeType="withEffect">
                                  <p:stCondLst>
                                    <p:cond delay="0"/>
                                  </p:stCondLst>
                                  <p:childTnLst>
                                    <p:animClr clrSpc="rgb" dir="cw">
                                      <p:cBhvr>
                                        <p:cTn id="191" dur="100" fill="hold"/>
                                        <p:tgtEl>
                                          <p:spTgt spid="956455"/>
                                        </p:tgtEl>
                                        <p:attrNameLst>
                                          <p:attrName>fillcolor</p:attrName>
                                        </p:attrNameLst>
                                      </p:cBhvr>
                                      <p:to>
                                        <a:srgbClr val="66FF66"/>
                                      </p:to>
                                    </p:animClr>
                                    <p:set>
                                      <p:cBhvr>
                                        <p:cTn id="192" dur="100" fill="hold"/>
                                        <p:tgtEl>
                                          <p:spTgt spid="956455"/>
                                        </p:tgtEl>
                                        <p:attrNameLst>
                                          <p:attrName>fill.type</p:attrName>
                                        </p:attrNameLst>
                                      </p:cBhvr>
                                      <p:to>
                                        <p:strVal val="solid"/>
                                      </p:to>
                                    </p:set>
                                    <p:set>
                                      <p:cBhvr>
                                        <p:cTn id="193" dur="100" fill="hold"/>
                                        <p:tgtEl>
                                          <p:spTgt spid="956455"/>
                                        </p:tgtEl>
                                        <p:attrNameLst>
                                          <p:attrName>fill.on</p:attrName>
                                        </p:attrNameLst>
                                      </p:cBhvr>
                                      <p:to>
                                        <p:strVal val="true"/>
                                      </p:to>
                                    </p:set>
                                  </p:childTnLst>
                                </p:cTn>
                              </p:par>
                            </p:childTnLst>
                          </p:cTn>
                        </p:par>
                      </p:childTnLst>
                    </p:cTn>
                  </p:par>
                  <p:par>
                    <p:cTn id="194" fill="hold">
                      <p:stCondLst>
                        <p:cond delay="indefinite"/>
                      </p:stCondLst>
                      <p:childTnLst>
                        <p:par>
                          <p:cTn id="195" fill="hold">
                            <p:stCondLst>
                              <p:cond delay="0"/>
                            </p:stCondLst>
                            <p:childTnLst>
                              <p:par>
                                <p:cTn id="196" presetID="7" presetClass="emph" presetSubtype="2" fill="hold" nodeType="clickEffect">
                                  <p:stCondLst>
                                    <p:cond delay="0"/>
                                  </p:stCondLst>
                                  <p:childTnLst>
                                    <p:animClr clrSpc="rgb" dir="cw">
                                      <p:cBhvr>
                                        <p:cTn id="197" dur="100" fill="hold"/>
                                        <p:tgtEl>
                                          <p:spTgt spid="956435"/>
                                        </p:tgtEl>
                                        <p:attrNameLst>
                                          <p:attrName>stroke.color</p:attrName>
                                        </p:attrNameLst>
                                      </p:cBhvr>
                                      <p:to>
                                        <a:srgbClr val="FF0000"/>
                                      </p:to>
                                    </p:animClr>
                                    <p:set>
                                      <p:cBhvr>
                                        <p:cTn id="198" dur="100" fill="hold"/>
                                        <p:tgtEl>
                                          <p:spTgt spid="956435"/>
                                        </p:tgtEl>
                                        <p:attrNameLst>
                                          <p:attrName>stroke.on</p:attrName>
                                        </p:attrNameLst>
                                      </p:cBhvr>
                                      <p:to>
                                        <p:strVal val="true"/>
                                      </p:to>
                                    </p:set>
                                  </p:childTnLst>
                                </p:cTn>
                              </p:par>
                              <p:par>
                                <p:cTn id="199" presetID="1" presetClass="entr" presetSubtype="0" fill="hold" grpId="0" nodeType="withEffect">
                                  <p:stCondLst>
                                    <p:cond delay="0"/>
                                  </p:stCondLst>
                                  <p:childTnLst>
                                    <p:set>
                                      <p:cBhvr>
                                        <p:cTn id="200" dur="1" fill="hold">
                                          <p:stCondLst>
                                            <p:cond delay="499"/>
                                          </p:stCondLst>
                                        </p:cTn>
                                        <p:tgtEl>
                                          <p:spTgt spid="956482">
                                            <p:txEl>
                                              <p:pRg st="0" end="0"/>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956467">
                                            <p:txEl>
                                              <p:pRg st="7" end="7"/>
                                            </p:txEl>
                                          </p:spTgt>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499"/>
                                          </p:stCondLst>
                                        </p:cTn>
                                        <p:tgtEl>
                                          <p:spTgt spid="9"/>
                                        </p:tgtEl>
                                        <p:attrNameLst>
                                          <p:attrName>style.visibility</p:attrName>
                                        </p:attrNameLst>
                                      </p:cBhvr>
                                      <p:to>
                                        <p:strVal val="visible"/>
                                      </p:to>
                                    </p:set>
                                  </p:childTnLst>
                                </p:cTn>
                              </p:par>
                              <p:par>
                                <p:cTn id="207" presetID="1" presetClass="emph" presetSubtype="2" fill="hold" nodeType="withEffect">
                                  <p:stCondLst>
                                    <p:cond delay="0"/>
                                  </p:stCondLst>
                                  <p:childTnLst>
                                    <p:animClr clrSpc="rgb" dir="cw">
                                      <p:cBhvr>
                                        <p:cTn id="208" dur="100" fill="hold"/>
                                        <p:tgtEl>
                                          <p:spTgt spid="956455"/>
                                        </p:tgtEl>
                                        <p:attrNameLst>
                                          <p:attrName>fillcolor</p:attrName>
                                        </p:attrNameLst>
                                      </p:cBhvr>
                                      <p:to>
                                        <a:srgbClr val="FF0000"/>
                                      </p:to>
                                    </p:animClr>
                                    <p:set>
                                      <p:cBhvr>
                                        <p:cTn id="209" dur="100" fill="hold"/>
                                        <p:tgtEl>
                                          <p:spTgt spid="956455"/>
                                        </p:tgtEl>
                                        <p:attrNameLst>
                                          <p:attrName>fill.type</p:attrName>
                                        </p:attrNameLst>
                                      </p:cBhvr>
                                      <p:to>
                                        <p:strVal val="solid"/>
                                      </p:to>
                                    </p:set>
                                    <p:set>
                                      <p:cBhvr>
                                        <p:cTn id="210" dur="100" fill="hold"/>
                                        <p:tgtEl>
                                          <p:spTgt spid="956455"/>
                                        </p:tgtEl>
                                        <p:attrNameLst>
                                          <p:attrName>fill.on</p:attrName>
                                        </p:attrNameLst>
                                      </p:cBhvr>
                                      <p:to>
                                        <p:strVal val="true"/>
                                      </p:to>
                                    </p:set>
                                  </p:childTnLst>
                                </p:cTn>
                              </p:par>
                              <p:par>
                                <p:cTn id="211" presetID="7" presetClass="emph" presetSubtype="2" fill="hold" nodeType="withEffect">
                                  <p:stCondLst>
                                    <p:cond delay="0"/>
                                  </p:stCondLst>
                                  <p:childTnLst>
                                    <p:animClr clrSpc="rgb" dir="cw">
                                      <p:cBhvr>
                                        <p:cTn id="212" dur="100" fill="hold"/>
                                        <p:tgtEl>
                                          <p:spTgt spid="956464"/>
                                        </p:tgtEl>
                                        <p:attrNameLst>
                                          <p:attrName>stroke.color</p:attrName>
                                        </p:attrNameLst>
                                      </p:cBhvr>
                                      <p:to>
                                        <a:srgbClr val="FF0000"/>
                                      </p:to>
                                    </p:animClr>
                                    <p:set>
                                      <p:cBhvr>
                                        <p:cTn id="213" dur="100" fill="hold"/>
                                        <p:tgtEl>
                                          <p:spTgt spid="956464"/>
                                        </p:tgtEl>
                                        <p:attrNameLst>
                                          <p:attrName>stroke.on</p:attrName>
                                        </p:attrNameLst>
                                      </p:cBhvr>
                                      <p:to>
                                        <p:strVal val="true"/>
                                      </p:to>
                                    </p:set>
                                  </p:childTnLst>
                                </p:cTn>
                              </p:par>
                              <p:par>
                                <p:cTn id="214" presetID="1" presetClass="emph" presetSubtype="2" fill="hold" nodeType="withEffect">
                                  <p:stCondLst>
                                    <p:cond delay="0"/>
                                  </p:stCondLst>
                                  <p:childTnLst>
                                    <p:animClr clrSpc="rgb" dir="cw">
                                      <p:cBhvr>
                                        <p:cTn id="215" dur="100" fill="hold"/>
                                        <p:tgtEl>
                                          <p:spTgt spid="956464"/>
                                        </p:tgtEl>
                                        <p:attrNameLst>
                                          <p:attrName>fillcolor</p:attrName>
                                        </p:attrNameLst>
                                      </p:cBhvr>
                                      <p:to>
                                        <a:srgbClr val="66FF66"/>
                                      </p:to>
                                    </p:animClr>
                                    <p:set>
                                      <p:cBhvr>
                                        <p:cTn id="216" dur="100" fill="hold"/>
                                        <p:tgtEl>
                                          <p:spTgt spid="956464"/>
                                        </p:tgtEl>
                                        <p:attrNameLst>
                                          <p:attrName>fill.type</p:attrName>
                                        </p:attrNameLst>
                                      </p:cBhvr>
                                      <p:to>
                                        <p:strVal val="solid"/>
                                      </p:to>
                                    </p:set>
                                    <p:set>
                                      <p:cBhvr>
                                        <p:cTn id="217" dur="100" fill="hold"/>
                                        <p:tgtEl>
                                          <p:spTgt spid="956464"/>
                                        </p:tgtEl>
                                        <p:attrNameLst>
                                          <p:attrName>fill.on</p:attrName>
                                        </p:attrNameLst>
                                      </p:cBhvr>
                                      <p:to>
                                        <p:strVal val="true"/>
                                      </p:to>
                                    </p:set>
                                  </p:childTnLst>
                                </p:cTn>
                              </p:par>
                            </p:childTnLst>
                          </p:cTn>
                        </p:par>
                      </p:childTnLst>
                    </p:cTn>
                  </p:par>
                  <p:par>
                    <p:cTn id="218" fill="hold">
                      <p:stCondLst>
                        <p:cond delay="indefinite"/>
                      </p:stCondLst>
                      <p:childTnLst>
                        <p:par>
                          <p:cTn id="219" fill="hold">
                            <p:stCondLst>
                              <p:cond delay="0"/>
                            </p:stCondLst>
                            <p:childTnLst>
                              <p:par>
                                <p:cTn id="220" presetID="7" presetClass="emph" presetSubtype="2" fill="hold" nodeType="clickEffect">
                                  <p:stCondLst>
                                    <p:cond delay="0"/>
                                  </p:stCondLst>
                                  <p:childTnLst>
                                    <p:animClr clrSpc="rgb" dir="cw">
                                      <p:cBhvr>
                                        <p:cTn id="221" dur="100" fill="hold"/>
                                        <p:tgtEl>
                                          <p:spTgt spid="956444"/>
                                        </p:tgtEl>
                                        <p:attrNameLst>
                                          <p:attrName>stroke.color</p:attrName>
                                        </p:attrNameLst>
                                      </p:cBhvr>
                                      <p:to>
                                        <a:srgbClr val="FF0000"/>
                                      </p:to>
                                    </p:animClr>
                                    <p:set>
                                      <p:cBhvr>
                                        <p:cTn id="222" dur="100" fill="hold"/>
                                        <p:tgtEl>
                                          <p:spTgt spid="956444"/>
                                        </p:tgtEl>
                                        <p:attrNameLst>
                                          <p:attrName>stroke.on</p:attrName>
                                        </p:attrNameLst>
                                      </p:cBhvr>
                                      <p:to>
                                        <p:strVal val="true"/>
                                      </p:to>
                                    </p:set>
                                  </p:childTnLst>
                                </p:cTn>
                              </p:par>
                              <p:par>
                                <p:cTn id="223" presetID="1" presetClass="entr" presetSubtype="0" fill="hold" grpId="0" nodeType="withEffect">
                                  <p:stCondLst>
                                    <p:cond delay="0"/>
                                  </p:stCondLst>
                                  <p:childTnLst>
                                    <p:set>
                                      <p:cBhvr>
                                        <p:cTn id="224" dur="1" fill="hold">
                                          <p:stCondLst>
                                            <p:cond delay="0"/>
                                          </p:stCondLst>
                                        </p:cTn>
                                        <p:tgtEl>
                                          <p:spTgt spid="95648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956467">
                                            <p:txEl>
                                              <p:pRg st="8" end="8"/>
                                            </p:txEl>
                                          </p:spTgt>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499"/>
                                          </p:stCondLst>
                                        </p:cTn>
                                        <p:tgtEl>
                                          <p:spTgt spid="10"/>
                                        </p:tgtEl>
                                        <p:attrNameLst>
                                          <p:attrName>style.visibility</p:attrName>
                                        </p:attrNameLst>
                                      </p:cBhvr>
                                      <p:to>
                                        <p:strVal val="visible"/>
                                      </p:to>
                                    </p:set>
                                  </p:childTnLst>
                                </p:cTn>
                              </p:par>
                              <p:par>
                                <p:cTn id="231" presetID="1" presetClass="emph" presetSubtype="2" fill="hold" nodeType="withEffect">
                                  <p:stCondLst>
                                    <p:cond delay="0"/>
                                  </p:stCondLst>
                                  <p:childTnLst>
                                    <p:animClr clrSpc="rgb" dir="cw">
                                      <p:cBhvr>
                                        <p:cTn id="232" dur="100" fill="hold"/>
                                        <p:tgtEl>
                                          <p:spTgt spid="956464"/>
                                        </p:tgtEl>
                                        <p:attrNameLst>
                                          <p:attrName>fillcolor</p:attrName>
                                        </p:attrNameLst>
                                      </p:cBhvr>
                                      <p:to>
                                        <a:srgbClr val="FF0000"/>
                                      </p:to>
                                    </p:animClr>
                                    <p:set>
                                      <p:cBhvr>
                                        <p:cTn id="233" dur="100" fill="hold"/>
                                        <p:tgtEl>
                                          <p:spTgt spid="956464"/>
                                        </p:tgtEl>
                                        <p:attrNameLst>
                                          <p:attrName>fill.type</p:attrName>
                                        </p:attrNameLst>
                                      </p:cBhvr>
                                      <p:to>
                                        <p:strVal val="solid"/>
                                      </p:to>
                                    </p:set>
                                    <p:set>
                                      <p:cBhvr>
                                        <p:cTn id="234" dur="100" fill="hold"/>
                                        <p:tgtEl>
                                          <p:spTgt spid="956464"/>
                                        </p:tgtEl>
                                        <p:attrNameLst>
                                          <p:attrName>fill.on</p:attrName>
                                        </p:attrNameLst>
                                      </p:cBhvr>
                                      <p:to>
                                        <p:strVal val="true"/>
                                      </p:to>
                                    </p:set>
                                  </p:childTnLst>
                                </p:cTn>
                              </p:par>
                              <p:par>
                                <p:cTn id="235" presetID="7" presetClass="emph" presetSubtype="2" fill="hold" nodeType="withEffect">
                                  <p:stCondLst>
                                    <p:cond delay="0"/>
                                  </p:stCondLst>
                                  <p:childTnLst>
                                    <p:animClr clrSpc="rgb" dir="cw">
                                      <p:cBhvr>
                                        <p:cTn id="236" dur="100" fill="hold"/>
                                        <p:tgtEl>
                                          <p:spTgt spid="956465"/>
                                        </p:tgtEl>
                                        <p:attrNameLst>
                                          <p:attrName>stroke.color</p:attrName>
                                        </p:attrNameLst>
                                      </p:cBhvr>
                                      <p:to>
                                        <a:srgbClr val="FF0000"/>
                                      </p:to>
                                    </p:animClr>
                                    <p:set>
                                      <p:cBhvr>
                                        <p:cTn id="237" dur="100" fill="hold"/>
                                        <p:tgtEl>
                                          <p:spTgt spid="956465"/>
                                        </p:tgtEl>
                                        <p:attrNameLst>
                                          <p:attrName>stroke.on</p:attrName>
                                        </p:attrNameLst>
                                      </p:cBhvr>
                                      <p:to>
                                        <p:strVal val="true"/>
                                      </p:to>
                                    </p:set>
                                  </p:childTnLst>
                                </p:cTn>
                              </p:par>
                              <p:par>
                                <p:cTn id="238" presetID="1" presetClass="emph" presetSubtype="2" fill="hold" nodeType="withEffect">
                                  <p:stCondLst>
                                    <p:cond delay="0"/>
                                  </p:stCondLst>
                                  <p:childTnLst>
                                    <p:animClr clrSpc="rgb" dir="cw">
                                      <p:cBhvr>
                                        <p:cTn id="239" dur="100" fill="hold"/>
                                        <p:tgtEl>
                                          <p:spTgt spid="956465"/>
                                        </p:tgtEl>
                                        <p:attrNameLst>
                                          <p:attrName>fillcolor</p:attrName>
                                        </p:attrNameLst>
                                      </p:cBhvr>
                                      <p:to>
                                        <a:srgbClr val="66FF66"/>
                                      </p:to>
                                    </p:animClr>
                                    <p:set>
                                      <p:cBhvr>
                                        <p:cTn id="240" dur="100" fill="hold"/>
                                        <p:tgtEl>
                                          <p:spTgt spid="956465"/>
                                        </p:tgtEl>
                                        <p:attrNameLst>
                                          <p:attrName>fill.type</p:attrName>
                                        </p:attrNameLst>
                                      </p:cBhvr>
                                      <p:to>
                                        <p:strVal val="solid"/>
                                      </p:to>
                                    </p:set>
                                    <p:set>
                                      <p:cBhvr>
                                        <p:cTn id="241" dur="100" fill="hold"/>
                                        <p:tgtEl>
                                          <p:spTgt spid="956465"/>
                                        </p:tgtEl>
                                        <p:attrNameLst>
                                          <p:attrName>fill.on</p:attrName>
                                        </p:attrNameLst>
                                      </p:cBhvr>
                                      <p:to>
                                        <p:strVal val="true"/>
                                      </p:to>
                                    </p:se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100" fill="hold"/>
                                        <p:tgtEl>
                                          <p:spTgt spid="956437"/>
                                        </p:tgtEl>
                                        <p:attrNameLst>
                                          <p:attrName>stroke.color</p:attrName>
                                        </p:attrNameLst>
                                      </p:cBhvr>
                                      <p:to>
                                        <a:srgbClr val="969696"/>
                                      </p:to>
                                    </p:animClr>
                                    <p:set>
                                      <p:cBhvr>
                                        <p:cTn id="246" dur="100" fill="hold"/>
                                        <p:tgtEl>
                                          <p:spTgt spid="956437"/>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956467">
                                            <p:txEl>
                                              <p:pRg st="9" end="9"/>
                                            </p:txEl>
                                          </p:spTgt>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499"/>
                                          </p:stCondLst>
                                        </p:cTn>
                                        <p:tgtEl>
                                          <p:spTgt spid="11"/>
                                        </p:tgtEl>
                                        <p:attrNameLst>
                                          <p:attrName>style.visibility</p:attrName>
                                        </p:attrNameLst>
                                      </p:cBhvr>
                                      <p:to>
                                        <p:strVal val="visible"/>
                                      </p:to>
                                    </p:set>
                                  </p:childTnLst>
                                </p:cTn>
                              </p:par>
                              <p:par>
                                <p:cTn id="253" presetID="1" presetClass="emph" presetSubtype="2" fill="hold" nodeType="withEffect">
                                  <p:stCondLst>
                                    <p:cond delay="0"/>
                                  </p:stCondLst>
                                  <p:childTnLst>
                                    <p:animClr clrSpc="rgb" dir="cw">
                                      <p:cBhvr>
                                        <p:cTn id="254" dur="100" fill="hold"/>
                                        <p:tgtEl>
                                          <p:spTgt spid="956465"/>
                                        </p:tgtEl>
                                        <p:attrNameLst>
                                          <p:attrName>fillcolor</p:attrName>
                                        </p:attrNameLst>
                                      </p:cBhvr>
                                      <p:to>
                                        <a:srgbClr val="FF0000"/>
                                      </p:to>
                                    </p:animClr>
                                    <p:set>
                                      <p:cBhvr>
                                        <p:cTn id="255" dur="100" fill="hold"/>
                                        <p:tgtEl>
                                          <p:spTgt spid="956465"/>
                                        </p:tgtEl>
                                        <p:attrNameLst>
                                          <p:attrName>fill.type</p:attrName>
                                        </p:attrNameLst>
                                      </p:cBhvr>
                                      <p:to>
                                        <p:strVal val="solid"/>
                                      </p:to>
                                    </p:set>
                                    <p:set>
                                      <p:cBhvr>
                                        <p:cTn id="256" dur="100" fill="hold"/>
                                        <p:tgtEl>
                                          <p:spTgt spid="956465"/>
                                        </p:tgtEl>
                                        <p:attrNameLst>
                                          <p:attrName>fill.on</p:attrName>
                                        </p:attrNameLst>
                                      </p:cBhvr>
                                      <p:to>
                                        <p:strVal val="true"/>
                                      </p:to>
                                    </p:set>
                                  </p:childTnLst>
                                </p:cTn>
                              </p:par>
                              <p:par>
                                <p:cTn id="257" presetID="7" presetClass="emph" presetSubtype="2" fill="hold" nodeType="withEffect">
                                  <p:stCondLst>
                                    <p:cond delay="0"/>
                                  </p:stCondLst>
                                  <p:childTnLst>
                                    <p:animClr clrSpc="rgb" dir="cw">
                                      <p:cBhvr>
                                        <p:cTn id="258" dur="100" fill="hold"/>
                                        <p:tgtEl>
                                          <p:spTgt spid="956458"/>
                                        </p:tgtEl>
                                        <p:attrNameLst>
                                          <p:attrName>stroke.color</p:attrName>
                                        </p:attrNameLst>
                                      </p:cBhvr>
                                      <p:to>
                                        <a:srgbClr val="FF0000"/>
                                      </p:to>
                                    </p:animClr>
                                    <p:set>
                                      <p:cBhvr>
                                        <p:cTn id="259" dur="100" fill="hold"/>
                                        <p:tgtEl>
                                          <p:spTgt spid="956458"/>
                                        </p:tgtEl>
                                        <p:attrNameLst>
                                          <p:attrName>stroke.on</p:attrName>
                                        </p:attrNameLst>
                                      </p:cBhvr>
                                      <p:to>
                                        <p:strVal val="true"/>
                                      </p:to>
                                    </p:set>
                                  </p:childTnLst>
                                </p:cTn>
                              </p:par>
                              <p:par>
                                <p:cTn id="260" presetID="1" presetClass="emph" presetSubtype="2" fill="hold" nodeType="withEffect">
                                  <p:stCondLst>
                                    <p:cond delay="0"/>
                                  </p:stCondLst>
                                  <p:childTnLst>
                                    <p:animClr clrSpc="rgb" dir="cw">
                                      <p:cBhvr>
                                        <p:cTn id="261" dur="100" fill="hold"/>
                                        <p:tgtEl>
                                          <p:spTgt spid="956458"/>
                                        </p:tgtEl>
                                        <p:attrNameLst>
                                          <p:attrName>fillcolor</p:attrName>
                                        </p:attrNameLst>
                                      </p:cBhvr>
                                      <p:to>
                                        <a:srgbClr val="66FF66"/>
                                      </p:to>
                                    </p:animClr>
                                    <p:set>
                                      <p:cBhvr>
                                        <p:cTn id="262" dur="100" fill="hold"/>
                                        <p:tgtEl>
                                          <p:spTgt spid="956458"/>
                                        </p:tgtEl>
                                        <p:attrNameLst>
                                          <p:attrName>fill.type</p:attrName>
                                        </p:attrNameLst>
                                      </p:cBhvr>
                                      <p:to>
                                        <p:strVal val="solid"/>
                                      </p:to>
                                    </p:set>
                                    <p:set>
                                      <p:cBhvr>
                                        <p:cTn id="263" dur="100" fill="hold"/>
                                        <p:tgtEl>
                                          <p:spTgt spid="956458"/>
                                        </p:tgtEl>
                                        <p:attrNameLst>
                                          <p:attrName>fill.on</p:attrName>
                                        </p:attrNameLst>
                                      </p:cBhvr>
                                      <p:to>
                                        <p:strVal val="true"/>
                                      </p:to>
                                    </p:set>
                                  </p:childTnLst>
                                </p:cTn>
                              </p:par>
                            </p:childTnLst>
                          </p:cTn>
                        </p:par>
                      </p:childTnLst>
                    </p:cTn>
                  </p:par>
                  <p:par>
                    <p:cTn id="264" fill="hold">
                      <p:stCondLst>
                        <p:cond delay="indefinite"/>
                      </p:stCondLst>
                      <p:childTnLst>
                        <p:par>
                          <p:cTn id="265" fill="hold">
                            <p:stCondLst>
                              <p:cond delay="0"/>
                            </p:stCondLst>
                            <p:childTnLst>
                              <p:par>
                                <p:cTn id="266" presetID="7" presetClass="emph" presetSubtype="2" fill="hold" nodeType="clickEffect">
                                  <p:stCondLst>
                                    <p:cond delay="0"/>
                                  </p:stCondLst>
                                  <p:childTnLst>
                                    <p:animClr clrSpc="rgb" dir="cw">
                                      <p:cBhvr>
                                        <p:cTn id="267" dur="100" fill="hold"/>
                                        <p:tgtEl>
                                          <p:spTgt spid="956449"/>
                                        </p:tgtEl>
                                        <p:attrNameLst>
                                          <p:attrName>stroke.color</p:attrName>
                                        </p:attrNameLst>
                                      </p:cBhvr>
                                      <p:to>
                                        <a:srgbClr val="FF0000"/>
                                      </p:to>
                                    </p:animClr>
                                    <p:set>
                                      <p:cBhvr>
                                        <p:cTn id="268" dur="100" fill="hold"/>
                                        <p:tgtEl>
                                          <p:spTgt spid="956449"/>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100" fill="hold"/>
                                        <p:tgtEl>
                                          <p:spTgt spid="956452"/>
                                        </p:tgtEl>
                                        <p:attrNameLst>
                                          <p:attrName>stroke.color</p:attrName>
                                        </p:attrNameLst>
                                      </p:cBhvr>
                                      <p:to>
                                        <a:srgbClr val="969696"/>
                                      </p:to>
                                    </p:animClr>
                                    <p:set>
                                      <p:cBhvr>
                                        <p:cTn id="271" dur="100" fill="hold"/>
                                        <p:tgtEl>
                                          <p:spTgt spid="956452"/>
                                        </p:tgtEl>
                                        <p:attrNameLst>
                                          <p:attrName>stroke.on</p:attrName>
                                        </p:attrNameLst>
                                      </p:cBhvr>
                                      <p:to>
                                        <p:strVal val="true"/>
                                      </p:to>
                                    </p:set>
                                  </p:childTnLst>
                                </p:cTn>
                              </p:par>
                              <p:par>
                                <p:cTn id="272" presetID="1" presetClass="entr" presetSubtype="0" fill="hold" grpId="0" nodeType="withEffect">
                                  <p:stCondLst>
                                    <p:cond delay="0"/>
                                  </p:stCondLst>
                                  <p:childTnLst>
                                    <p:set>
                                      <p:cBhvr>
                                        <p:cTn id="273" dur="1" fill="hold">
                                          <p:stCondLst>
                                            <p:cond delay="0"/>
                                          </p:stCondLst>
                                        </p:cTn>
                                        <p:tgtEl>
                                          <p:spTgt spid="956485"/>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grpId="0" nodeType="clickEffect">
                                  <p:stCondLst>
                                    <p:cond delay="0"/>
                                  </p:stCondLst>
                                  <p:childTnLst>
                                    <p:set>
                                      <p:cBhvr>
                                        <p:cTn id="277" dur="1" fill="hold">
                                          <p:stCondLst>
                                            <p:cond delay="0"/>
                                          </p:stCondLst>
                                        </p:cTn>
                                        <p:tgtEl>
                                          <p:spTgt spid="956467">
                                            <p:txEl>
                                              <p:pRg st="10" end="10"/>
                                            </p:txEl>
                                          </p:spTgt>
                                        </p:tgtEl>
                                        <p:attrNameLst>
                                          <p:attrName>style.visibility</p:attrName>
                                        </p:attrNameLst>
                                      </p:cBhvr>
                                      <p:to>
                                        <p:strVal val="visible"/>
                                      </p:to>
                                    </p:set>
                                  </p:childTnLst>
                                </p:cTn>
                              </p:par>
                              <p:par>
                                <p:cTn id="278" presetID="1" presetClass="entr" presetSubtype="0" fill="hold" nodeType="withEffect">
                                  <p:stCondLst>
                                    <p:cond delay="0"/>
                                  </p:stCondLst>
                                  <p:childTnLst>
                                    <p:set>
                                      <p:cBhvr>
                                        <p:cTn id="279" dur="1" fill="hold">
                                          <p:stCondLst>
                                            <p:cond delay="499"/>
                                          </p:stCondLst>
                                        </p:cTn>
                                        <p:tgtEl>
                                          <p:spTgt spid="12"/>
                                        </p:tgtEl>
                                        <p:attrNameLst>
                                          <p:attrName>style.visibility</p:attrName>
                                        </p:attrNameLst>
                                      </p:cBhvr>
                                      <p:to>
                                        <p:strVal val="visible"/>
                                      </p:to>
                                    </p:set>
                                  </p:childTnLst>
                                </p:cTn>
                              </p:par>
                              <p:par>
                                <p:cTn id="280" presetID="1" presetClass="emph" presetSubtype="2" fill="hold" nodeType="withEffect">
                                  <p:stCondLst>
                                    <p:cond delay="0"/>
                                  </p:stCondLst>
                                  <p:childTnLst>
                                    <p:animClr clrSpc="rgb" dir="cw">
                                      <p:cBhvr>
                                        <p:cTn id="281" dur="100" fill="hold"/>
                                        <p:tgtEl>
                                          <p:spTgt spid="956458"/>
                                        </p:tgtEl>
                                        <p:attrNameLst>
                                          <p:attrName>fillcolor</p:attrName>
                                        </p:attrNameLst>
                                      </p:cBhvr>
                                      <p:to>
                                        <a:srgbClr val="FF0000"/>
                                      </p:to>
                                    </p:animClr>
                                    <p:set>
                                      <p:cBhvr>
                                        <p:cTn id="282" dur="100" fill="hold"/>
                                        <p:tgtEl>
                                          <p:spTgt spid="956458"/>
                                        </p:tgtEl>
                                        <p:attrNameLst>
                                          <p:attrName>fill.type</p:attrName>
                                        </p:attrNameLst>
                                      </p:cBhvr>
                                      <p:to>
                                        <p:strVal val="solid"/>
                                      </p:to>
                                    </p:set>
                                    <p:set>
                                      <p:cBhvr>
                                        <p:cTn id="283" dur="100" fill="hold"/>
                                        <p:tgtEl>
                                          <p:spTgt spid="956458"/>
                                        </p:tgtEl>
                                        <p:attrNameLst>
                                          <p:attrName>fill.on</p:attrName>
                                        </p:attrNameLst>
                                      </p:cBhvr>
                                      <p:to>
                                        <p:strVal val="true"/>
                                      </p:to>
                                    </p:set>
                                  </p:childTnLst>
                                </p:cTn>
                              </p:par>
                              <p:par>
                                <p:cTn id="284" presetID="7" presetClass="emph" presetSubtype="2" fill="hold" nodeType="withEffect">
                                  <p:stCondLst>
                                    <p:cond delay="0"/>
                                  </p:stCondLst>
                                  <p:childTnLst>
                                    <p:animClr clrSpc="rgb" dir="cw">
                                      <p:cBhvr>
                                        <p:cTn id="285" dur="100" fill="hold"/>
                                        <p:tgtEl>
                                          <p:spTgt spid="956459"/>
                                        </p:tgtEl>
                                        <p:attrNameLst>
                                          <p:attrName>stroke.color</p:attrName>
                                        </p:attrNameLst>
                                      </p:cBhvr>
                                      <p:to>
                                        <a:srgbClr val="FF0000"/>
                                      </p:to>
                                    </p:animClr>
                                    <p:set>
                                      <p:cBhvr>
                                        <p:cTn id="286" dur="100" fill="hold"/>
                                        <p:tgtEl>
                                          <p:spTgt spid="956459"/>
                                        </p:tgtEl>
                                        <p:attrNameLst>
                                          <p:attrName>stroke.on</p:attrName>
                                        </p:attrNameLst>
                                      </p:cBhvr>
                                      <p:to>
                                        <p:strVal val="true"/>
                                      </p:to>
                                    </p:set>
                                  </p:childTnLst>
                                </p:cTn>
                              </p:par>
                              <p:par>
                                <p:cTn id="287" presetID="1" presetClass="emph" presetSubtype="2" fill="hold" nodeType="withEffect">
                                  <p:stCondLst>
                                    <p:cond delay="0"/>
                                  </p:stCondLst>
                                  <p:childTnLst>
                                    <p:animClr clrSpc="rgb" dir="cw">
                                      <p:cBhvr>
                                        <p:cTn id="288" dur="100" fill="hold"/>
                                        <p:tgtEl>
                                          <p:spTgt spid="956459"/>
                                        </p:tgtEl>
                                        <p:attrNameLst>
                                          <p:attrName>fillcolor</p:attrName>
                                        </p:attrNameLst>
                                      </p:cBhvr>
                                      <p:to>
                                        <a:srgbClr val="66FF66"/>
                                      </p:to>
                                    </p:animClr>
                                    <p:set>
                                      <p:cBhvr>
                                        <p:cTn id="289" dur="100" fill="hold"/>
                                        <p:tgtEl>
                                          <p:spTgt spid="956459"/>
                                        </p:tgtEl>
                                        <p:attrNameLst>
                                          <p:attrName>fill.type</p:attrName>
                                        </p:attrNameLst>
                                      </p:cBhvr>
                                      <p:to>
                                        <p:strVal val="solid"/>
                                      </p:to>
                                    </p:set>
                                    <p:set>
                                      <p:cBhvr>
                                        <p:cTn id="290" dur="100" fill="hold"/>
                                        <p:tgtEl>
                                          <p:spTgt spid="956459"/>
                                        </p:tgtEl>
                                        <p:attrNameLst>
                                          <p:attrName>fill.on</p:attrName>
                                        </p:attrNameLst>
                                      </p:cBhvr>
                                      <p:to>
                                        <p:strVal val="true"/>
                                      </p:to>
                                    </p:set>
                                  </p:childTnLst>
                                </p:cTn>
                              </p:par>
                            </p:childTnLst>
                          </p:cTn>
                        </p:par>
                      </p:childTnLst>
                    </p:cTn>
                  </p:par>
                  <p:par>
                    <p:cTn id="291" fill="hold">
                      <p:stCondLst>
                        <p:cond delay="indefinite"/>
                      </p:stCondLst>
                      <p:childTnLst>
                        <p:par>
                          <p:cTn id="292" fill="hold">
                            <p:stCondLst>
                              <p:cond delay="0"/>
                            </p:stCondLst>
                            <p:childTnLst>
                              <p:par>
                                <p:cTn id="293" presetID="7" presetClass="emph" presetSubtype="2" fill="hold" nodeType="clickEffect">
                                  <p:stCondLst>
                                    <p:cond delay="0"/>
                                  </p:stCondLst>
                                  <p:childTnLst>
                                    <p:animClr clrSpc="rgb" dir="cw">
                                      <p:cBhvr>
                                        <p:cTn id="294" dur="100" fill="hold"/>
                                        <p:tgtEl>
                                          <p:spTgt spid="956453"/>
                                        </p:tgtEl>
                                        <p:attrNameLst>
                                          <p:attrName>stroke.color</p:attrName>
                                        </p:attrNameLst>
                                      </p:cBhvr>
                                      <p:to>
                                        <a:srgbClr val="969696"/>
                                      </p:to>
                                    </p:animClr>
                                    <p:set>
                                      <p:cBhvr>
                                        <p:cTn id="295" dur="100" fill="hold"/>
                                        <p:tgtEl>
                                          <p:spTgt spid="956453"/>
                                        </p:tgtEl>
                                        <p:attrNameLst>
                                          <p:attrName>stroke.on</p:attrName>
                                        </p:attrNameLst>
                                      </p:cBhvr>
                                      <p:to>
                                        <p:strVal val="true"/>
                                      </p:to>
                                    </p:set>
                                  </p:childTnLst>
                                </p:cTn>
                              </p:par>
                            </p:childTnLst>
                          </p:cTn>
                        </p:par>
                      </p:childTnLst>
                    </p:cTn>
                  </p:par>
                  <p:par>
                    <p:cTn id="296" fill="hold">
                      <p:stCondLst>
                        <p:cond delay="indefinite"/>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956467">
                                            <p:txEl>
                                              <p:pRg st="11" end="11"/>
                                            </p:txEl>
                                          </p:spTgt>
                                        </p:tgtEl>
                                        <p:attrNameLst>
                                          <p:attrName>style.visibility</p:attrName>
                                        </p:attrNameLst>
                                      </p:cBhvr>
                                      <p:to>
                                        <p:strVal val="visible"/>
                                      </p:to>
                                    </p:set>
                                  </p:childTnLst>
                                </p:cTn>
                              </p:par>
                              <p:par>
                                <p:cTn id="300" presetID="1" presetClass="entr" presetSubtype="0" fill="hold" nodeType="withEffect">
                                  <p:stCondLst>
                                    <p:cond delay="0"/>
                                  </p:stCondLst>
                                  <p:childTnLst>
                                    <p:set>
                                      <p:cBhvr>
                                        <p:cTn id="301" dur="1" fill="hold">
                                          <p:stCondLst>
                                            <p:cond delay="0"/>
                                          </p:stCondLst>
                                        </p:cTn>
                                        <p:tgtEl>
                                          <p:spTgt spid="13"/>
                                        </p:tgtEl>
                                        <p:attrNameLst>
                                          <p:attrName>style.visibility</p:attrName>
                                        </p:attrNameLst>
                                      </p:cBhvr>
                                      <p:to>
                                        <p:strVal val="visible"/>
                                      </p:to>
                                    </p:set>
                                  </p:childTnLst>
                                </p:cTn>
                              </p:par>
                              <p:par>
                                <p:cTn id="302" presetID="1" presetClass="emph" presetSubtype="2" fill="hold" nodeType="withEffect">
                                  <p:stCondLst>
                                    <p:cond delay="0"/>
                                  </p:stCondLst>
                                  <p:childTnLst>
                                    <p:animClr clrSpc="rgb" dir="cw">
                                      <p:cBhvr>
                                        <p:cTn id="303" dur="100" fill="hold"/>
                                        <p:tgtEl>
                                          <p:spTgt spid="956459"/>
                                        </p:tgtEl>
                                        <p:attrNameLst>
                                          <p:attrName>fillcolor</p:attrName>
                                        </p:attrNameLst>
                                      </p:cBhvr>
                                      <p:to>
                                        <a:srgbClr val="FF0000"/>
                                      </p:to>
                                    </p:animClr>
                                    <p:set>
                                      <p:cBhvr>
                                        <p:cTn id="304" dur="100" fill="hold"/>
                                        <p:tgtEl>
                                          <p:spTgt spid="956459"/>
                                        </p:tgtEl>
                                        <p:attrNameLst>
                                          <p:attrName>fill.type</p:attrName>
                                        </p:attrNameLst>
                                      </p:cBhvr>
                                      <p:to>
                                        <p:strVal val="solid"/>
                                      </p:to>
                                    </p:set>
                                    <p:set>
                                      <p:cBhvr>
                                        <p:cTn id="305" dur="100" fill="hold"/>
                                        <p:tgtEl>
                                          <p:spTgt spid="956459"/>
                                        </p:tgtEl>
                                        <p:attrNameLst>
                                          <p:attrName>fill.on</p:attrName>
                                        </p:attrNameLst>
                                      </p:cBhvr>
                                      <p:to>
                                        <p:strVal val="true"/>
                                      </p:to>
                                    </p:set>
                                  </p:childTnLst>
                                </p:cTn>
                              </p:par>
                              <p:par>
                                <p:cTn id="306" presetID="7" presetClass="emph" presetSubtype="2" fill="hold" nodeType="withEffect">
                                  <p:stCondLst>
                                    <p:cond delay="0"/>
                                  </p:stCondLst>
                                  <p:childTnLst>
                                    <p:animClr clrSpc="rgb" dir="cw">
                                      <p:cBhvr>
                                        <p:cTn id="307" dur="100" fill="hold"/>
                                        <p:tgtEl>
                                          <p:spTgt spid="956454"/>
                                        </p:tgtEl>
                                        <p:attrNameLst>
                                          <p:attrName>stroke.color</p:attrName>
                                        </p:attrNameLst>
                                      </p:cBhvr>
                                      <p:to>
                                        <a:srgbClr val="FF0000"/>
                                      </p:to>
                                    </p:animClr>
                                    <p:set>
                                      <p:cBhvr>
                                        <p:cTn id="308" dur="100" fill="hold"/>
                                        <p:tgtEl>
                                          <p:spTgt spid="956454"/>
                                        </p:tgtEl>
                                        <p:attrNameLst>
                                          <p:attrName>stroke.on</p:attrName>
                                        </p:attrNameLst>
                                      </p:cBhvr>
                                      <p:to>
                                        <p:strVal val="true"/>
                                      </p:to>
                                    </p:set>
                                  </p:childTnLst>
                                </p:cTn>
                              </p:par>
                              <p:par>
                                <p:cTn id="309" presetID="1" presetClass="emph" presetSubtype="2" fill="hold" nodeType="withEffect">
                                  <p:stCondLst>
                                    <p:cond delay="0"/>
                                  </p:stCondLst>
                                  <p:childTnLst>
                                    <p:animClr clrSpc="rgb" dir="cw">
                                      <p:cBhvr>
                                        <p:cTn id="310" dur="100" fill="hold"/>
                                        <p:tgtEl>
                                          <p:spTgt spid="956454"/>
                                        </p:tgtEl>
                                        <p:attrNameLst>
                                          <p:attrName>fillcolor</p:attrName>
                                        </p:attrNameLst>
                                      </p:cBhvr>
                                      <p:to>
                                        <a:srgbClr val="66FF66"/>
                                      </p:to>
                                    </p:animClr>
                                    <p:set>
                                      <p:cBhvr>
                                        <p:cTn id="311" dur="100" fill="hold"/>
                                        <p:tgtEl>
                                          <p:spTgt spid="956454"/>
                                        </p:tgtEl>
                                        <p:attrNameLst>
                                          <p:attrName>fill.type</p:attrName>
                                        </p:attrNameLst>
                                      </p:cBhvr>
                                      <p:to>
                                        <p:strVal val="solid"/>
                                      </p:to>
                                    </p:set>
                                    <p:set>
                                      <p:cBhvr>
                                        <p:cTn id="312" dur="100" fill="hold"/>
                                        <p:tgtEl>
                                          <p:spTgt spid="956454"/>
                                        </p:tgtEl>
                                        <p:attrNameLst>
                                          <p:attrName>fill.on</p:attrName>
                                        </p:attrNameLst>
                                      </p:cBhvr>
                                      <p:to>
                                        <p:strVal val="true"/>
                                      </p:to>
                                    </p:se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100" fill="hold"/>
                                        <p:tgtEl>
                                          <p:spTgt spid="956436"/>
                                        </p:tgtEl>
                                        <p:attrNameLst>
                                          <p:attrName>stroke.color</p:attrName>
                                        </p:attrNameLst>
                                      </p:cBhvr>
                                      <p:to>
                                        <a:srgbClr val="969696"/>
                                      </p:to>
                                    </p:animClr>
                                    <p:set>
                                      <p:cBhvr>
                                        <p:cTn id="317" dur="100" fill="hold"/>
                                        <p:tgtEl>
                                          <p:spTgt spid="956436"/>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956467">
                                            <p:txEl>
                                              <p:pRg st="12" end="12"/>
                                            </p:txEl>
                                          </p:spTgt>
                                        </p:tgtEl>
                                        <p:attrNameLst>
                                          <p:attrName>style.visibility</p:attrName>
                                        </p:attrNameLst>
                                      </p:cBhvr>
                                      <p:to>
                                        <p:strVal val="visible"/>
                                      </p:to>
                                    </p:set>
                                  </p:childTnLst>
                                </p:cTn>
                              </p:par>
                              <p:par>
                                <p:cTn id="322" presetID="1" presetClass="entr" presetSubtype="0" fill="hold" nodeType="withEffect">
                                  <p:stCondLst>
                                    <p:cond delay="0"/>
                                  </p:stCondLst>
                                  <p:childTnLst>
                                    <p:set>
                                      <p:cBhvr>
                                        <p:cTn id="323" dur="1" fill="hold">
                                          <p:stCondLst>
                                            <p:cond delay="0"/>
                                          </p:stCondLst>
                                        </p:cTn>
                                        <p:tgtEl>
                                          <p:spTgt spid="14"/>
                                        </p:tgtEl>
                                        <p:attrNameLst>
                                          <p:attrName>style.visibility</p:attrName>
                                        </p:attrNameLst>
                                      </p:cBhvr>
                                      <p:to>
                                        <p:strVal val="visible"/>
                                      </p:to>
                                    </p:set>
                                  </p:childTnLst>
                                </p:cTn>
                              </p:par>
                              <p:par>
                                <p:cTn id="324" presetID="1" presetClass="emph" presetSubtype="2" fill="hold" nodeType="withEffect">
                                  <p:stCondLst>
                                    <p:cond delay="0"/>
                                  </p:stCondLst>
                                  <p:childTnLst>
                                    <p:animClr clrSpc="rgb" dir="cw">
                                      <p:cBhvr>
                                        <p:cTn id="325" dur="100" fill="hold"/>
                                        <p:tgtEl>
                                          <p:spTgt spid="956454"/>
                                        </p:tgtEl>
                                        <p:attrNameLst>
                                          <p:attrName>fillcolor</p:attrName>
                                        </p:attrNameLst>
                                      </p:cBhvr>
                                      <p:to>
                                        <a:srgbClr val="FF0000"/>
                                      </p:to>
                                    </p:animClr>
                                    <p:set>
                                      <p:cBhvr>
                                        <p:cTn id="326" dur="100" fill="hold"/>
                                        <p:tgtEl>
                                          <p:spTgt spid="956454"/>
                                        </p:tgtEl>
                                        <p:attrNameLst>
                                          <p:attrName>fill.type</p:attrName>
                                        </p:attrNameLst>
                                      </p:cBhvr>
                                      <p:to>
                                        <p:strVal val="solid"/>
                                      </p:to>
                                    </p:set>
                                    <p:set>
                                      <p:cBhvr>
                                        <p:cTn id="327" dur="100" fill="hold"/>
                                        <p:tgtEl>
                                          <p:spTgt spid="956454"/>
                                        </p:tgtEl>
                                        <p:attrNameLst>
                                          <p:attrName>fill.on</p:attrName>
                                        </p:attrNameLst>
                                      </p:cBhvr>
                                      <p:to>
                                        <p:strVal val="true"/>
                                      </p:to>
                                    </p:set>
                                  </p:childTnLst>
                                </p:cTn>
                              </p:par>
                              <p:par>
                                <p:cTn id="328" presetID="7" presetClass="emph" presetSubtype="2" fill="hold" nodeType="withEffect">
                                  <p:stCondLst>
                                    <p:cond delay="0"/>
                                  </p:stCondLst>
                                  <p:childTnLst>
                                    <p:animClr clrSpc="rgb" dir="cw">
                                      <p:cBhvr>
                                        <p:cTn id="329" dur="100" fill="hold"/>
                                        <p:tgtEl>
                                          <p:spTgt spid="956466"/>
                                        </p:tgtEl>
                                        <p:attrNameLst>
                                          <p:attrName>stroke.color</p:attrName>
                                        </p:attrNameLst>
                                      </p:cBhvr>
                                      <p:to>
                                        <a:srgbClr val="FF0000"/>
                                      </p:to>
                                    </p:animClr>
                                    <p:set>
                                      <p:cBhvr>
                                        <p:cTn id="330" dur="100" fill="hold"/>
                                        <p:tgtEl>
                                          <p:spTgt spid="956466"/>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100" fill="hold"/>
                                        <p:tgtEl>
                                          <p:spTgt spid="956466"/>
                                        </p:tgtEl>
                                        <p:attrNameLst>
                                          <p:attrName>fillcolor</p:attrName>
                                        </p:attrNameLst>
                                      </p:cBhvr>
                                      <p:to>
                                        <a:srgbClr val="66FF66"/>
                                      </p:to>
                                    </p:animClr>
                                    <p:set>
                                      <p:cBhvr>
                                        <p:cTn id="333" dur="100" fill="hold"/>
                                        <p:tgtEl>
                                          <p:spTgt spid="956466"/>
                                        </p:tgtEl>
                                        <p:attrNameLst>
                                          <p:attrName>fill.type</p:attrName>
                                        </p:attrNameLst>
                                      </p:cBhvr>
                                      <p:to>
                                        <p:strVal val="solid"/>
                                      </p:to>
                                    </p:set>
                                    <p:set>
                                      <p:cBhvr>
                                        <p:cTn id="334" dur="100" fill="hold"/>
                                        <p:tgtEl>
                                          <p:spTgt spid="9564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956467">
                                            <p:txEl>
                                              <p:pRg st="13" end="13"/>
                                            </p:txEl>
                                          </p:spTgt>
                                        </p:tgtEl>
                                        <p:attrNameLst>
                                          <p:attrName>style.visibility</p:attrName>
                                        </p:attrNameLst>
                                      </p:cBhvr>
                                      <p:to>
                                        <p:strVal val="visible"/>
                                      </p:to>
                                    </p:set>
                                  </p:childTnLst>
                                </p:cTn>
                              </p:par>
                              <p:par>
                                <p:cTn id="339" presetID="1" presetClass="entr" presetSubtype="0" fill="hold" nodeType="withEffect">
                                  <p:stCondLst>
                                    <p:cond delay="0"/>
                                  </p:stCondLst>
                                  <p:childTnLst>
                                    <p:set>
                                      <p:cBhvr>
                                        <p:cTn id="340" dur="1" fill="hold">
                                          <p:stCondLst>
                                            <p:cond delay="0"/>
                                          </p:stCondLst>
                                        </p:cTn>
                                        <p:tgtEl>
                                          <p:spTgt spid="15"/>
                                        </p:tgtEl>
                                        <p:attrNameLst>
                                          <p:attrName>style.visibility</p:attrName>
                                        </p:attrNameLst>
                                      </p:cBhvr>
                                      <p:to>
                                        <p:strVal val="visible"/>
                                      </p:to>
                                    </p:set>
                                  </p:childTnLst>
                                </p:cTn>
                              </p:par>
                              <p:par>
                                <p:cTn id="341" presetID="1" presetClass="emph" presetSubtype="2" fill="hold" nodeType="withEffect">
                                  <p:stCondLst>
                                    <p:cond delay="0"/>
                                  </p:stCondLst>
                                  <p:childTnLst>
                                    <p:animClr clrSpc="rgb" dir="cw">
                                      <p:cBhvr>
                                        <p:cTn id="342" dur="100" fill="hold"/>
                                        <p:tgtEl>
                                          <p:spTgt spid="956466"/>
                                        </p:tgtEl>
                                        <p:attrNameLst>
                                          <p:attrName>fillcolor</p:attrName>
                                        </p:attrNameLst>
                                      </p:cBhvr>
                                      <p:to>
                                        <a:srgbClr val="FF0000"/>
                                      </p:to>
                                    </p:animClr>
                                    <p:set>
                                      <p:cBhvr>
                                        <p:cTn id="343" dur="100" fill="hold"/>
                                        <p:tgtEl>
                                          <p:spTgt spid="956466"/>
                                        </p:tgtEl>
                                        <p:attrNameLst>
                                          <p:attrName>fill.type</p:attrName>
                                        </p:attrNameLst>
                                      </p:cBhvr>
                                      <p:to>
                                        <p:strVal val="solid"/>
                                      </p:to>
                                    </p:set>
                                    <p:set>
                                      <p:cBhvr>
                                        <p:cTn id="344" dur="100" fill="hold"/>
                                        <p:tgtEl>
                                          <p:spTgt spid="956466"/>
                                        </p:tgtEl>
                                        <p:attrNameLst>
                                          <p:attrName>fill.on</p:attrName>
                                        </p:attrNameLst>
                                      </p:cBhvr>
                                      <p:to>
                                        <p:strVal val="true"/>
                                      </p:to>
                                    </p:set>
                                  </p:childTnLst>
                                </p:cTn>
                              </p:par>
                              <p:par>
                                <p:cTn id="345" presetID="7" presetClass="emph" presetSubtype="2" fill="hold" nodeType="withEffect">
                                  <p:stCondLst>
                                    <p:cond delay="0"/>
                                  </p:stCondLst>
                                  <p:childTnLst>
                                    <p:animClr clrSpc="rgb" dir="cw">
                                      <p:cBhvr>
                                        <p:cTn id="346" dur="100" fill="hold"/>
                                        <p:tgtEl>
                                          <p:spTgt spid="956457"/>
                                        </p:tgtEl>
                                        <p:attrNameLst>
                                          <p:attrName>stroke.color</p:attrName>
                                        </p:attrNameLst>
                                      </p:cBhvr>
                                      <p:to>
                                        <a:srgbClr val="FF0000"/>
                                      </p:to>
                                    </p:animClr>
                                    <p:set>
                                      <p:cBhvr>
                                        <p:cTn id="347" dur="100" fill="hold"/>
                                        <p:tgtEl>
                                          <p:spTgt spid="956457"/>
                                        </p:tgtEl>
                                        <p:attrNameLst>
                                          <p:attrName>stroke.on</p:attrName>
                                        </p:attrNameLst>
                                      </p:cBhvr>
                                      <p:to>
                                        <p:strVal val="true"/>
                                      </p:to>
                                    </p:set>
                                  </p:childTnLst>
                                </p:cTn>
                              </p:par>
                              <p:par>
                                <p:cTn id="348" presetID="1" presetClass="emph" presetSubtype="2" fill="hold" nodeType="withEffect">
                                  <p:stCondLst>
                                    <p:cond delay="0"/>
                                  </p:stCondLst>
                                  <p:childTnLst>
                                    <p:animClr clrSpc="rgb" dir="cw">
                                      <p:cBhvr>
                                        <p:cTn id="349" dur="100" fill="hold"/>
                                        <p:tgtEl>
                                          <p:spTgt spid="956457"/>
                                        </p:tgtEl>
                                        <p:attrNameLst>
                                          <p:attrName>fillcolor</p:attrName>
                                        </p:attrNameLst>
                                      </p:cBhvr>
                                      <p:to>
                                        <a:srgbClr val="66FF66"/>
                                      </p:to>
                                    </p:animClr>
                                    <p:set>
                                      <p:cBhvr>
                                        <p:cTn id="350" dur="100" fill="hold"/>
                                        <p:tgtEl>
                                          <p:spTgt spid="956457"/>
                                        </p:tgtEl>
                                        <p:attrNameLst>
                                          <p:attrName>fill.type</p:attrName>
                                        </p:attrNameLst>
                                      </p:cBhvr>
                                      <p:to>
                                        <p:strVal val="solid"/>
                                      </p:to>
                                    </p:set>
                                    <p:set>
                                      <p:cBhvr>
                                        <p:cTn id="351" dur="100" fill="hold"/>
                                        <p:tgtEl>
                                          <p:spTgt spid="956457"/>
                                        </p:tgtEl>
                                        <p:attrNameLst>
                                          <p:attrName>fill.on</p:attrName>
                                        </p:attrNameLst>
                                      </p:cBhvr>
                                      <p:to>
                                        <p:strVal val="true"/>
                                      </p:to>
                                    </p:set>
                                  </p:childTnLst>
                                </p:cTn>
                              </p:par>
                            </p:childTnLst>
                          </p:cTn>
                        </p:par>
                      </p:childTnLst>
                    </p:cTn>
                  </p:par>
                  <p:par>
                    <p:cTn id="352" fill="hold">
                      <p:stCondLst>
                        <p:cond delay="indefinite"/>
                      </p:stCondLst>
                      <p:childTnLst>
                        <p:par>
                          <p:cTn id="353" fill="hold">
                            <p:stCondLst>
                              <p:cond delay="0"/>
                            </p:stCondLst>
                            <p:childTnLst>
                              <p:par>
                                <p:cTn id="354" presetID="1" presetClass="emph" presetSubtype="2" fill="hold" nodeType="clickEffect">
                                  <p:stCondLst>
                                    <p:cond delay="0"/>
                                  </p:stCondLst>
                                  <p:childTnLst>
                                    <p:animClr clrSpc="rgb" dir="cw">
                                      <p:cBhvr>
                                        <p:cTn id="355" dur="100" fill="hold"/>
                                        <p:tgtEl>
                                          <p:spTgt spid="956457"/>
                                        </p:tgtEl>
                                        <p:attrNameLst>
                                          <p:attrName>fillcolor</p:attrName>
                                        </p:attrNameLst>
                                      </p:cBhvr>
                                      <p:to>
                                        <a:srgbClr val="FF0000"/>
                                      </p:to>
                                    </p:animClr>
                                    <p:set>
                                      <p:cBhvr>
                                        <p:cTn id="356" dur="100" fill="hold"/>
                                        <p:tgtEl>
                                          <p:spTgt spid="956457"/>
                                        </p:tgtEl>
                                        <p:attrNameLst>
                                          <p:attrName>fill.type</p:attrName>
                                        </p:attrNameLst>
                                      </p:cBhvr>
                                      <p:to>
                                        <p:strVal val="solid"/>
                                      </p:to>
                                    </p:set>
                                    <p:set>
                                      <p:cBhvr>
                                        <p:cTn id="357" dur="100" fill="hold"/>
                                        <p:tgtEl>
                                          <p:spTgt spid="9564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67" grpId="0" build="p"/>
      <p:bldP spid="956471" grpId="0" build="p" autoUpdateAnimBg="0"/>
      <p:bldP spid="956472" grpId="0"/>
      <p:bldP spid="956473" grpId="0"/>
      <p:bldP spid="956474" grpId="0"/>
      <p:bldP spid="956475" grpId="0"/>
      <p:bldP spid="956476" grpId="0"/>
      <p:bldP spid="956477" grpId="0"/>
      <p:bldP spid="956478" grpId="0"/>
      <p:bldP spid="956479" grpId="0"/>
      <p:bldP spid="956480" grpId="0"/>
      <p:bldP spid="956481" grpId="0"/>
      <p:bldP spid="956482" grpId="0" build="p" autoUpdateAnimBg="0"/>
      <p:bldP spid="956483" grpId="0"/>
      <p:bldP spid="956485" grpId="0"/>
      <p:bldP spid="956486" grpId="0" build="p" autoUpdateAnimBg="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1363" name="Text Box 3"/>
          <p:cNvSpPr txBox="1">
            <a:spLocks noChangeArrowheads="1"/>
          </p:cNvSpPr>
          <p:nvPr/>
        </p:nvSpPr>
        <p:spPr bwMode="auto">
          <a:xfrm>
            <a:off x="342900" y="1193800"/>
            <a:ext cx="8440738" cy="51373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graph.h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interface exports a parameterized Graph class used to represent</a:t>
            </a:r>
          </a:p>
          <a:p>
            <a:pPr>
              <a:lnSpc>
                <a:spcPct val="90000"/>
              </a:lnSpc>
            </a:pPr>
            <a:r>
              <a:rPr lang="en-US" dirty="0" smtClean="0">
                <a:solidFill>
                  <a:srgbClr val="0000FF"/>
                </a:solidFill>
                <a:latin typeface="Courier New" charset="0"/>
              </a:rPr>
              <a:t> * graphs, which consist of a set of nodes and a set of arcs.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r>
              <a:rPr lang="en-US" dirty="0" err="1" smtClean="0">
                <a:solidFill>
                  <a:srgbClr val="000000"/>
                </a:solidFill>
                <a:latin typeface="Courier New" charset="0"/>
              </a:rPr>
              <a:t>ifndef</a:t>
            </a:r>
            <a:r>
              <a:rPr lang="en-US" dirty="0" smtClean="0">
                <a:solidFill>
                  <a:srgbClr val="000000"/>
                </a:solidFill>
                <a:latin typeface="Courier New" charset="0"/>
              </a:rPr>
              <a:t> _</a:t>
            </a:r>
            <a:r>
              <a:rPr lang="en-US" dirty="0" err="1" smtClean="0">
                <a:solidFill>
                  <a:srgbClr val="000000"/>
                </a:solidFill>
                <a:latin typeface="Courier New" charset="0"/>
              </a:rPr>
              <a:t>graph_h</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#define _</a:t>
            </a:r>
            <a:r>
              <a:rPr lang="en-US" dirty="0" err="1" smtClean="0">
                <a:solidFill>
                  <a:srgbClr val="000000"/>
                </a:solidFill>
                <a:latin typeface="Courier New" charset="0"/>
              </a:rPr>
              <a:t>graph_h</a:t>
            </a:r>
            <a:endParaRPr lang="en-US" dirty="0" smtClean="0">
              <a:solidFill>
                <a:srgbClr val="000000"/>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error.h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map.h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set.h</a:t>
            </a: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Functions: </a:t>
            </a:r>
            <a:r>
              <a:rPr lang="en-US" dirty="0" err="1" smtClean="0">
                <a:solidFill>
                  <a:srgbClr val="0000FF"/>
                </a:solidFill>
                <a:latin typeface="Courier New" charset="0"/>
              </a:rPr>
              <a:t>nodeCompare</a:t>
            </a:r>
            <a:r>
              <a:rPr lang="en-US" dirty="0" smtClean="0">
                <a:solidFill>
                  <a:srgbClr val="0000FF"/>
                </a:solidFill>
                <a:latin typeface="Courier New" charset="0"/>
              </a:rPr>
              <a:t>, </a:t>
            </a:r>
            <a:r>
              <a:rPr lang="en-US" dirty="0" err="1" smtClean="0">
                <a:solidFill>
                  <a:srgbClr val="0000FF"/>
                </a:solidFill>
                <a:latin typeface="Courier New" charset="0"/>
              </a:rPr>
              <a:t>arcCompare</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Standard comparison functions for nodes and arcs.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NodeType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nodeCompare(NodeType</a:t>
            </a:r>
            <a:r>
              <a:rPr lang="en-US" dirty="0" smtClean="0">
                <a:solidFill>
                  <a:srgbClr val="000000"/>
                </a:solidFill>
                <a:latin typeface="Courier New" charset="0"/>
              </a:rPr>
              <a:t> *n1, </a:t>
            </a:r>
            <a:r>
              <a:rPr lang="en-US" dirty="0" err="1" smtClean="0">
                <a:solidFill>
                  <a:srgbClr val="000000"/>
                </a:solidFill>
                <a:latin typeface="Courier New" charset="0"/>
              </a:rPr>
              <a:t>NodeType</a:t>
            </a:r>
            <a:r>
              <a:rPr lang="en-US" dirty="0" smtClean="0">
                <a:solidFill>
                  <a:srgbClr val="000000"/>
                </a:solidFill>
                <a:latin typeface="Courier New" charset="0"/>
              </a:rPr>
              <a:t> *n2);</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NodeType,typename</a:t>
            </a: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arcCompare(ArcType</a:t>
            </a:r>
            <a:r>
              <a:rPr lang="en-US" dirty="0" smtClean="0">
                <a:solidFill>
                  <a:srgbClr val="000000"/>
                </a:solidFill>
                <a:latin typeface="Courier New" charset="0"/>
              </a:rPr>
              <a:t> *a1, </a:t>
            </a:r>
            <a:r>
              <a:rPr lang="en-US" dirty="0" err="1" smtClean="0">
                <a:solidFill>
                  <a:srgbClr val="000000"/>
                </a:solidFill>
                <a:latin typeface="Courier New" charset="0"/>
              </a:rPr>
              <a:t>ArcType</a:t>
            </a:r>
            <a:r>
              <a:rPr lang="en-US" dirty="0" smtClean="0">
                <a:solidFill>
                  <a:srgbClr val="000000"/>
                </a:solidFill>
                <a:latin typeface="Courier New" charset="0"/>
              </a:rPr>
              <a:t> *a2);</a:t>
            </a:r>
            <a:endParaRPr lang="en-US" dirty="0">
              <a:solidFill>
                <a:srgbClr val="000000"/>
              </a:solidFill>
              <a:latin typeface="Courier New" charset="0"/>
            </a:endParaRPr>
          </a:p>
        </p:txBody>
      </p:sp>
      <p:sp>
        <p:nvSpPr>
          <p:cNvPr id="911364" name="Rectangle 4"/>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34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3411" name="Text Box 3"/>
          <p:cNvSpPr txBox="1">
            <a:spLocks noChangeArrowheads="1"/>
          </p:cNvSpPr>
          <p:nvPr/>
        </p:nvSpPr>
        <p:spPr bwMode="auto">
          <a:xfrm>
            <a:off x="350838" y="1219200"/>
            <a:ext cx="8440737" cy="51373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graph.h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interface exports a parameterized Graph class used to represent</a:t>
            </a:r>
          </a:p>
          <a:p>
            <a:pPr>
              <a:lnSpc>
                <a:spcPct val="90000"/>
              </a:lnSpc>
            </a:pPr>
            <a:r>
              <a:rPr lang="en-US" dirty="0" smtClean="0">
                <a:solidFill>
                  <a:srgbClr val="0000FF"/>
                </a:solidFill>
                <a:latin typeface="Courier New" charset="0"/>
              </a:rPr>
              <a:t> * graphs, which consist of a set of nodes and a set of arcs.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r>
              <a:rPr lang="en-US" dirty="0" err="1" smtClean="0">
                <a:solidFill>
                  <a:srgbClr val="000000"/>
                </a:solidFill>
                <a:latin typeface="Courier New" charset="0"/>
              </a:rPr>
              <a:t>ifndef</a:t>
            </a:r>
            <a:r>
              <a:rPr lang="en-US" dirty="0" smtClean="0">
                <a:solidFill>
                  <a:srgbClr val="000000"/>
                </a:solidFill>
                <a:latin typeface="Courier New" charset="0"/>
              </a:rPr>
              <a:t> _</a:t>
            </a:r>
            <a:r>
              <a:rPr lang="en-US" dirty="0" err="1" smtClean="0">
                <a:solidFill>
                  <a:srgbClr val="000000"/>
                </a:solidFill>
                <a:latin typeface="Courier New" charset="0"/>
              </a:rPr>
              <a:t>graph_h</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#define _</a:t>
            </a:r>
            <a:r>
              <a:rPr lang="en-US" dirty="0" err="1" smtClean="0">
                <a:solidFill>
                  <a:srgbClr val="000000"/>
                </a:solidFill>
                <a:latin typeface="Courier New" charset="0"/>
              </a:rPr>
              <a:t>graph_h</a:t>
            </a:r>
            <a:endParaRPr lang="en-US" dirty="0" smtClean="0">
              <a:solidFill>
                <a:srgbClr val="000000"/>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error.h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map.h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set.h</a:t>
            </a: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Functions: </a:t>
            </a:r>
            <a:r>
              <a:rPr lang="en-US" dirty="0" err="1" smtClean="0">
                <a:solidFill>
                  <a:srgbClr val="0000FF"/>
                </a:solidFill>
                <a:latin typeface="Courier New" charset="0"/>
              </a:rPr>
              <a:t>nodeCompare</a:t>
            </a:r>
            <a:r>
              <a:rPr lang="en-US" dirty="0" smtClean="0">
                <a:solidFill>
                  <a:srgbClr val="0000FF"/>
                </a:solidFill>
                <a:latin typeface="Courier New" charset="0"/>
              </a:rPr>
              <a:t>, </a:t>
            </a:r>
            <a:r>
              <a:rPr lang="en-US" dirty="0" err="1" smtClean="0">
                <a:solidFill>
                  <a:srgbClr val="0000FF"/>
                </a:solidFill>
                <a:latin typeface="Courier New" charset="0"/>
              </a:rPr>
              <a:t>arcCompare</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Standard comparison functions for nodes and arcs.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NodeType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nodeCompare(NodeType</a:t>
            </a:r>
            <a:r>
              <a:rPr lang="en-US" dirty="0" smtClean="0">
                <a:solidFill>
                  <a:srgbClr val="000000"/>
                </a:solidFill>
                <a:latin typeface="Courier New" charset="0"/>
              </a:rPr>
              <a:t> *n1, </a:t>
            </a:r>
            <a:r>
              <a:rPr lang="en-US" dirty="0" err="1" smtClean="0">
                <a:solidFill>
                  <a:srgbClr val="000000"/>
                </a:solidFill>
                <a:latin typeface="Courier New" charset="0"/>
              </a:rPr>
              <a:t>NodeType</a:t>
            </a:r>
            <a:r>
              <a:rPr lang="en-US" dirty="0" smtClean="0">
                <a:solidFill>
                  <a:srgbClr val="000000"/>
                </a:solidFill>
                <a:latin typeface="Courier New" charset="0"/>
              </a:rPr>
              <a:t> *n2);</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NodeType,typename</a:t>
            </a: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arcCompare(ArcType</a:t>
            </a:r>
            <a:r>
              <a:rPr lang="en-US" dirty="0" smtClean="0">
                <a:solidFill>
                  <a:srgbClr val="000000"/>
                </a:solidFill>
                <a:latin typeface="Courier New" charset="0"/>
              </a:rPr>
              <a:t> *a1, </a:t>
            </a:r>
            <a:r>
              <a:rPr lang="en-US" dirty="0" err="1" smtClean="0">
                <a:solidFill>
                  <a:srgbClr val="000000"/>
                </a:solidFill>
                <a:latin typeface="Courier New" charset="0"/>
              </a:rPr>
              <a:t>ArcType</a:t>
            </a:r>
            <a:r>
              <a:rPr lang="en-US" dirty="0" smtClean="0">
                <a:solidFill>
                  <a:srgbClr val="000000"/>
                </a:solidFill>
                <a:latin typeface="Courier New" charset="0"/>
              </a:rPr>
              <a:t> *a2);</a:t>
            </a: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367338"/>
            <a:chOff x="224" y="720"/>
            <a:chExt cx="5351" cy="3381"/>
          </a:xfrm>
        </p:grpSpPr>
        <p:sp>
          <p:nvSpPr>
            <p:cNvPr id="913413"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3414" name="Text Box 6"/>
            <p:cNvSpPr txBox="1">
              <a:spLocks noChangeArrowheads="1"/>
            </p:cNvSpPr>
            <p:nvPr/>
          </p:nvSpPr>
          <p:spPr bwMode="auto">
            <a:xfrm>
              <a:off x="235" y="752"/>
              <a:ext cx="5332" cy="274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Class: Graph&lt;</a:t>
              </a:r>
              <a:r>
                <a:rPr lang="en-US" dirty="0" err="1" smtClean="0">
                  <a:solidFill>
                    <a:srgbClr val="0000FF"/>
                  </a:solidFill>
                  <a:latin typeface="Courier New" charset="0"/>
                </a:rPr>
                <a:t>NodeType,ArcType</a:t>
              </a:r>
              <a:r>
                <a:rPr lang="en-US" dirty="0" smtClean="0">
                  <a:solidFill>
                    <a:srgbClr val="0000FF"/>
                  </a:solidFill>
                  <a:latin typeface="Courier New" charset="0"/>
                </a:rPr>
                <a:t>&gt;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class represents a graph with the specified node and arc types. </a:t>
              </a:r>
            </a:p>
            <a:p>
              <a:pPr>
                <a:lnSpc>
                  <a:spcPct val="90000"/>
                </a:lnSpc>
              </a:pPr>
              <a:r>
                <a:rPr lang="en-US" dirty="0" smtClean="0">
                  <a:solidFill>
                    <a:srgbClr val="0000FF"/>
                  </a:solidFill>
                  <a:latin typeface="Courier New" charset="0"/>
                </a:rPr>
                <a:t> * The </a:t>
              </a:r>
              <a:r>
                <a:rPr lang="en-US" dirty="0" err="1" smtClean="0">
                  <a:solidFill>
                    <a:srgbClr val="0000FF"/>
                  </a:solidFill>
                  <a:latin typeface="Courier New" charset="0"/>
                </a:rPr>
                <a:t>NodeType</a:t>
              </a:r>
              <a:r>
                <a:rPr lang="en-US" dirty="0" smtClean="0">
                  <a:solidFill>
                    <a:srgbClr val="0000FF"/>
                  </a:solidFill>
                  <a:latin typeface="Courier New" charset="0"/>
                </a:rPr>
                <a:t> and </a:t>
              </a:r>
              <a:r>
                <a:rPr lang="en-US" dirty="0" err="1" smtClean="0">
                  <a:solidFill>
                    <a:srgbClr val="0000FF"/>
                  </a:solidFill>
                  <a:latin typeface="Courier New" charset="0"/>
                </a:rPr>
                <a:t>ArcType</a:t>
              </a:r>
              <a:r>
                <a:rPr lang="en-US" dirty="0" smtClean="0">
                  <a:solidFill>
                    <a:srgbClr val="0000FF"/>
                  </a:solidFill>
                  <a:latin typeface="Courier New" charset="0"/>
                </a:rPr>
                <a:t> parameters indicate the structure type or class</a:t>
              </a:r>
            </a:p>
            <a:p>
              <a:pPr>
                <a:lnSpc>
                  <a:spcPct val="90000"/>
                </a:lnSpc>
              </a:pPr>
              <a:r>
                <a:rPr lang="en-US" dirty="0" smtClean="0">
                  <a:solidFill>
                    <a:srgbClr val="0000FF"/>
                  </a:solidFill>
                  <a:latin typeface="Courier New" charset="0"/>
                </a:rPr>
                <a:t> * used for nodes and arcs, respectively.  These types can contain any</a:t>
              </a:r>
            </a:p>
            <a:p>
              <a:pPr>
                <a:lnSpc>
                  <a:spcPct val="90000"/>
                </a:lnSpc>
              </a:pPr>
              <a:r>
                <a:rPr lang="en-US" dirty="0" smtClean="0">
                  <a:solidFill>
                    <a:srgbClr val="0000FF"/>
                  </a:solidFill>
                  <a:latin typeface="Courier New" charset="0"/>
                </a:rPr>
                <a:t> * fields or methods required by the client, but must contain the following</a:t>
              </a:r>
            </a:p>
            <a:p>
              <a:pPr>
                <a:lnSpc>
                  <a:spcPct val="90000"/>
                </a:lnSpc>
              </a:pPr>
              <a:r>
                <a:rPr lang="en-US" dirty="0" smtClean="0">
                  <a:solidFill>
                    <a:srgbClr val="0000FF"/>
                  </a:solidFill>
                  <a:latin typeface="Courier New" charset="0"/>
                </a:rPr>
                <a:t> * public fields required by the Graph package itself:</a:t>
              </a:r>
            </a:p>
            <a:p>
              <a:pPr>
                <a:lnSpc>
                  <a:spcPct val="90000"/>
                </a:lnSpc>
              </a:pPr>
              <a:r>
                <a:rPr lang="en-US" dirty="0" smtClean="0">
                  <a:solidFill>
                    <a:srgbClr val="0000FF"/>
                  </a:solidFill>
                  <a:latin typeface="Courier New" charset="0"/>
                </a:rPr>
                <a:t> *</a:t>
              </a:r>
            </a:p>
            <a:p>
              <a:pPr>
                <a:lnSpc>
                  <a:spcPct val="90000"/>
                </a:lnSpc>
              </a:pPr>
              <a:r>
                <a:rPr lang="en-US" dirty="0" smtClean="0">
                  <a:solidFill>
                    <a:srgbClr val="0000FF"/>
                  </a:solidFill>
                  <a:latin typeface="Courier New" charset="0"/>
                </a:rPr>
                <a:t> * The </a:t>
              </a:r>
              <a:r>
                <a:rPr lang="en-US" dirty="0" err="1" smtClean="0">
                  <a:solidFill>
                    <a:srgbClr val="0000FF"/>
                  </a:solidFill>
                  <a:latin typeface="Courier New" charset="0"/>
                </a:rPr>
                <a:t>NodeType</a:t>
              </a:r>
              <a:r>
                <a:rPr lang="en-US" dirty="0" smtClean="0">
                  <a:solidFill>
                    <a:srgbClr val="0000FF"/>
                  </a:solidFill>
                  <a:latin typeface="Courier New" charset="0"/>
                </a:rPr>
                <a:t> definition must include:</a:t>
              </a:r>
            </a:p>
            <a:p>
              <a:pPr>
                <a:lnSpc>
                  <a:spcPct val="90000"/>
                </a:lnSpc>
              </a:pPr>
              <a:r>
                <a:rPr lang="en-US" dirty="0" smtClean="0">
                  <a:solidFill>
                    <a:srgbClr val="0000FF"/>
                  </a:solidFill>
                  <a:latin typeface="Courier New" charset="0"/>
                </a:rPr>
                <a:t> *   - A string field called name</a:t>
              </a:r>
            </a:p>
            <a:p>
              <a:pPr>
                <a:lnSpc>
                  <a:spcPct val="90000"/>
                </a:lnSpc>
              </a:pPr>
              <a:r>
                <a:rPr lang="en-US" dirty="0" smtClean="0">
                  <a:solidFill>
                    <a:srgbClr val="0000FF"/>
                  </a:solidFill>
                  <a:latin typeface="Courier New" charset="0"/>
                </a:rPr>
                <a:t> *   - A Set&lt;</a:t>
              </a:r>
              <a:r>
                <a:rPr lang="en-US" dirty="0" err="1" smtClean="0">
                  <a:solidFill>
                    <a:srgbClr val="0000FF"/>
                  </a:solidFill>
                  <a:latin typeface="Courier New" charset="0"/>
                </a:rPr>
                <a:t>ArcType</a:t>
              </a:r>
              <a:r>
                <a:rPr lang="en-US" dirty="0" smtClean="0">
                  <a:solidFill>
                    <a:srgbClr val="0000FF"/>
                  </a:solidFill>
                  <a:latin typeface="Courier New" charset="0"/>
                </a:rPr>
                <a:t> *&gt; field called arcs</a:t>
              </a:r>
            </a:p>
            <a:p>
              <a:pPr>
                <a:lnSpc>
                  <a:spcPct val="90000"/>
                </a:lnSpc>
              </a:pPr>
              <a:r>
                <a:rPr lang="en-US" dirty="0" smtClean="0">
                  <a:solidFill>
                    <a:srgbClr val="0000FF"/>
                  </a:solidFill>
                  <a:latin typeface="Courier New" charset="0"/>
                </a:rPr>
                <a:t> *</a:t>
              </a:r>
            </a:p>
            <a:p>
              <a:pPr>
                <a:lnSpc>
                  <a:spcPct val="90000"/>
                </a:lnSpc>
              </a:pPr>
              <a:r>
                <a:rPr lang="en-US" dirty="0" smtClean="0">
                  <a:solidFill>
                    <a:srgbClr val="0000FF"/>
                  </a:solidFill>
                  <a:latin typeface="Courier New" charset="0"/>
                </a:rPr>
                <a:t> * The </a:t>
              </a:r>
              <a:r>
                <a:rPr lang="en-US" dirty="0" err="1" smtClean="0">
                  <a:solidFill>
                    <a:srgbClr val="0000FF"/>
                  </a:solidFill>
                  <a:latin typeface="Courier New" charset="0"/>
                </a:rPr>
                <a:t>ArcType</a:t>
              </a:r>
              <a:r>
                <a:rPr lang="en-US" dirty="0" smtClean="0">
                  <a:solidFill>
                    <a:srgbClr val="0000FF"/>
                  </a:solidFill>
                  <a:latin typeface="Courier New" charset="0"/>
                </a:rPr>
                <a:t> definition must include:</a:t>
              </a:r>
            </a:p>
            <a:p>
              <a:pPr>
                <a:lnSpc>
                  <a:spcPct val="90000"/>
                </a:lnSpc>
              </a:pPr>
              <a:r>
                <a:rPr lang="en-US" dirty="0" smtClean="0">
                  <a:solidFill>
                    <a:srgbClr val="0000FF"/>
                  </a:solidFill>
                  <a:latin typeface="Courier New" charset="0"/>
                </a:rPr>
                <a:t> *   - A </a:t>
              </a:r>
              <a:r>
                <a:rPr lang="en-US" dirty="0" err="1" smtClean="0">
                  <a:solidFill>
                    <a:srgbClr val="0000FF"/>
                  </a:solidFill>
                  <a:latin typeface="Courier New" charset="0"/>
                </a:rPr>
                <a:t>NodeType</a:t>
              </a:r>
              <a:r>
                <a:rPr lang="en-US" dirty="0" smtClean="0">
                  <a:solidFill>
                    <a:srgbClr val="0000FF"/>
                  </a:solidFill>
                  <a:latin typeface="Courier New" charset="0"/>
                </a:rPr>
                <a:t> * field called start</a:t>
              </a:r>
            </a:p>
            <a:p>
              <a:pPr>
                <a:lnSpc>
                  <a:spcPct val="90000"/>
                </a:lnSpc>
              </a:pPr>
              <a:r>
                <a:rPr lang="en-US" dirty="0" smtClean="0">
                  <a:solidFill>
                    <a:srgbClr val="0000FF"/>
                  </a:solidFill>
                  <a:latin typeface="Courier New" charset="0"/>
                </a:rPr>
                <a:t> *   - A </a:t>
              </a:r>
              <a:r>
                <a:rPr lang="en-US" dirty="0" err="1" smtClean="0">
                  <a:solidFill>
                    <a:srgbClr val="0000FF"/>
                  </a:solidFill>
                  <a:latin typeface="Courier New" charset="0"/>
                </a:rPr>
                <a:t>NodeType</a:t>
              </a:r>
              <a:r>
                <a:rPr lang="en-US" dirty="0" smtClean="0">
                  <a:solidFill>
                    <a:srgbClr val="0000FF"/>
                  </a:solidFill>
                  <a:latin typeface="Courier New" charset="0"/>
                </a:rPr>
                <a:t> * field called finish</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NodeType,typename</a:t>
              </a: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class Graph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public:</a:t>
              </a:r>
              <a:endParaRPr lang="en-US" dirty="0">
                <a:solidFill>
                  <a:srgbClr val="000000"/>
                </a:solidFill>
                <a:latin typeface="Courier New" charset="0"/>
              </a:endParaRPr>
            </a:p>
          </p:txBody>
        </p:sp>
      </p:grpSp>
      <p:sp>
        <p:nvSpPr>
          <p:cNvPr id="9134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34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341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34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3411"/>
                                        </p:tgtEl>
                                        <p:attrNameLst>
                                          <p:attrName>ppt_x</p:attrName>
                                        </p:attrNameLst>
                                      </p:cBhvr>
                                      <p:tavLst>
                                        <p:tav tm="0">
                                          <p:val>
                                            <p:strVal val="ppt_x"/>
                                          </p:val>
                                        </p:tav>
                                        <p:tav tm="100000">
                                          <p:val>
                                            <p:strVal val="ppt_x"/>
                                          </p:val>
                                        </p:tav>
                                      </p:tavLst>
                                    </p:anim>
                                    <p:anim calcmode="lin" valueType="num">
                                      <p:cBhvr additive="base">
                                        <p:cTn id="7" dur="1000"/>
                                        <p:tgtEl>
                                          <p:spTgt spid="913411"/>
                                        </p:tgtEl>
                                        <p:attrNameLst>
                                          <p:attrName>ppt_y</p:attrName>
                                        </p:attrNameLst>
                                      </p:cBhvr>
                                      <p:tavLst>
                                        <p:tav tm="0">
                                          <p:val>
                                            <p:strVal val="ppt_y"/>
                                          </p:val>
                                        </p:tav>
                                        <p:tav tm="100000">
                                          <p:val>
                                            <p:strVal val="0-ppt_h/2"/>
                                          </p:val>
                                        </p:tav>
                                      </p:tavLst>
                                    </p:anim>
                                    <p:set>
                                      <p:cBhvr>
                                        <p:cTn id="8" dur="1" fill="hold">
                                          <p:stCondLst>
                                            <p:cond delay="999"/>
                                          </p:stCondLst>
                                        </p:cTn>
                                        <p:tgtEl>
                                          <p:spTgt spid="9134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1" grpId="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545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5459" name="Text Box 3"/>
          <p:cNvSpPr txBox="1">
            <a:spLocks noChangeArrowheads="1"/>
          </p:cNvSpPr>
          <p:nvPr/>
        </p:nvSpPr>
        <p:spPr bwMode="auto">
          <a:xfrm>
            <a:off x="350838" y="1219200"/>
            <a:ext cx="8440737" cy="43617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Class: Graph&lt;</a:t>
            </a:r>
            <a:r>
              <a:rPr lang="en-US" dirty="0" err="1" smtClean="0">
                <a:solidFill>
                  <a:srgbClr val="0000FF"/>
                </a:solidFill>
                <a:latin typeface="Courier New" charset="0"/>
              </a:rPr>
              <a:t>NodeType,ArcType</a:t>
            </a:r>
            <a:r>
              <a:rPr lang="en-US" dirty="0" smtClean="0">
                <a:solidFill>
                  <a:srgbClr val="0000FF"/>
                </a:solidFill>
                <a:latin typeface="Courier New" charset="0"/>
              </a:rPr>
              <a:t>&gt;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class represents a graph with the specified node and arc types. </a:t>
            </a:r>
          </a:p>
          <a:p>
            <a:pPr>
              <a:lnSpc>
                <a:spcPct val="90000"/>
              </a:lnSpc>
            </a:pPr>
            <a:r>
              <a:rPr lang="en-US" dirty="0" smtClean="0">
                <a:solidFill>
                  <a:srgbClr val="0000FF"/>
                </a:solidFill>
                <a:latin typeface="Courier New" charset="0"/>
              </a:rPr>
              <a:t> * The </a:t>
            </a:r>
            <a:r>
              <a:rPr lang="en-US" dirty="0" err="1" smtClean="0">
                <a:solidFill>
                  <a:srgbClr val="0000FF"/>
                </a:solidFill>
                <a:latin typeface="Courier New" charset="0"/>
              </a:rPr>
              <a:t>NodeType</a:t>
            </a:r>
            <a:r>
              <a:rPr lang="en-US" dirty="0" smtClean="0">
                <a:solidFill>
                  <a:srgbClr val="0000FF"/>
                </a:solidFill>
                <a:latin typeface="Courier New" charset="0"/>
              </a:rPr>
              <a:t> and </a:t>
            </a:r>
            <a:r>
              <a:rPr lang="en-US" dirty="0" err="1" smtClean="0">
                <a:solidFill>
                  <a:srgbClr val="0000FF"/>
                </a:solidFill>
                <a:latin typeface="Courier New" charset="0"/>
              </a:rPr>
              <a:t>ArcType</a:t>
            </a:r>
            <a:r>
              <a:rPr lang="en-US" dirty="0" smtClean="0">
                <a:solidFill>
                  <a:srgbClr val="0000FF"/>
                </a:solidFill>
                <a:latin typeface="Courier New" charset="0"/>
              </a:rPr>
              <a:t> parameters indicate the structure type or class</a:t>
            </a:r>
          </a:p>
          <a:p>
            <a:pPr>
              <a:lnSpc>
                <a:spcPct val="90000"/>
              </a:lnSpc>
            </a:pPr>
            <a:r>
              <a:rPr lang="en-US" dirty="0" smtClean="0">
                <a:solidFill>
                  <a:srgbClr val="0000FF"/>
                </a:solidFill>
                <a:latin typeface="Courier New" charset="0"/>
              </a:rPr>
              <a:t> * used for nodes and arcs, respectively.  These types can contain any</a:t>
            </a:r>
          </a:p>
          <a:p>
            <a:pPr>
              <a:lnSpc>
                <a:spcPct val="90000"/>
              </a:lnSpc>
            </a:pPr>
            <a:r>
              <a:rPr lang="en-US" dirty="0" smtClean="0">
                <a:solidFill>
                  <a:srgbClr val="0000FF"/>
                </a:solidFill>
                <a:latin typeface="Courier New" charset="0"/>
              </a:rPr>
              <a:t> * fields or methods required by the client, but must contain the following</a:t>
            </a:r>
          </a:p>
          <a:p>
            <a:pPr>
              <a:lnSpc>
                <a:spcPct val="90000"/>
              </a:lnSpc>
            </a:pPr>
            <a:r>
              <a:rPr lang="en-US" dirty="0" smtClean="0">
                <a:solidFill>
                  <a:srgbClr val="0000FF"/>
                </a:solidFill>
                <a:latin typeface="Courier New" charset="0"/>
              </a:rPr>
              <a:t> * public fields required by the Graph package itself:</a:t>
            </a:r>
          </a:p>
          <a:p>
            <a:pPr>
              <a:lnSpc>
                <a:spcPct val="90000"/>
              </a:lnSpc>
            </a:pPr>
            <a:r>
              <a:rPr lang="en-US" dirty="0" smtClean="0">
                <a:solidFill>
                  <a:srgbClr val="0000FF"/>
                </a:solidFill>
                <a:latin typeface="Courier New" charset="0"/>
              </a:rPr>
              <a:t> *</a:t>
            </a:r>
          </a:p>
          <a:p>
            <a:pPr>
              <a:lnSpc>
                <a:spcPct val="90000"/>
              </a:lnSpc>
            </a:pPr>
            <a:r>
              <a:rPr lang="en-US" dirty="0" smtClean="0">
                <a:solidFill>
                  <a:srgbClr val="0000FF"/>
                </a:solidFill>
                <a:latin typeface="Courier New" charset="0"/>
              </a:rPr>
              <a:t> * The </a:t>
            </a:r>
            <a:r>
              <a:rPr lang="en-US" dirty="0" err="1" smtClean="0">
                <a:solidFill>
                  <a:srgbClr val="0000FF"/>
                </a:solidFill>
                <a:latin typeface="Courier New" charset="0"/>
              </a:rPr>
              <a:t>NodeType</a:t>
            </a:r>
            <a:r>
              <a:rPr lang="en-US" dirty="0" smtClean="0">
                <a:solidFill>
                  <a:srgbClr val="0000FF"/>
                </a:solidFill>
                <a:latin typeface="Courier New" charset="0"/>
              </a:rPr>
              <a:t> definition must include:</a:t>
            </a:r>
          </a:p>
          <a:p>
            <a:pPr>
              <a:lnSpc>
                <a:spcPct val="90000"/>
              </a:lnSpc>
            </a:pPr>
            <a:r>
              <a:rPr lang="en-US" dirty="0" smtClean="0">
                <a:solidFill>
                  <a:srgbClr val="0000FF"/>
                </a:solidFill>
                <a:latin typeface="Courier New" charset="0"/>
              </a:rPr>
              <a:t> *   - A string field called name</a:t>
            </a:r>
          </a:p>
          <a:p>
            <a:pPr>
              <a:lnSpc>
                <a:spcPct val="90000"/>
              </a:lnSpc>
            </a:pPr>
            <a:r>
              <a:rPr lang="en-US" dirty="0" smtClean="0">
                <a:solidFill>
                  <a:srgbClr val="0000FF"/>
                </a:solidFill>
                <a:latin typeface="Courier New" charset="0"/>
              </a:rPr>
              <a:t> *   - A Set&lt;</a:t>
            </a:r>
            <a:r>
              <a:rPr lang="en-US" dirty="0" err="1" smtClean="0">
                <a:solidFill>
                  <a:srgbClr val="0000FF"/>
                </a:solidFill>
                <a:latin typeface="Courier New" charset="0"/>
              </a:rPr>
              <a:t>ArcType</a:t>
            </a:r>
            <a:r>
              <a:rPr lang="en-US" dirty="0" smtClean="0">
                <a:solidFill>
                  <a:srgbClr val="0000FF"/>
                </a:solidFill>
                <a:latin typeface="Courier New" charset="0"/>
              </a:rPr>
              <a:t> *&gt; field called arcs</a:t>
            </a:r>
          </a:p>
          <a:p>
            <a:pPr>
              <a:lnSpc>
                <a:spcPct val="90000"/>
              </a:lnSpc>
            </a:pPr>
            <a:r>
              <a:rPr lang="en-US" dirty="0" smtClean="0">
                <a:solidFill>
                  <a:srgbClr val="0000FF"/>
                </a:solidFill>
                <a:latin typeface="Courier New" charset="0"/>
              </a:rPr>
              <a:t> *</a:t>
            </a:r>
          </a:p>
          <a:p>
            <a:pPr>
              <a:lnSpc>
                <a:spcPct val="90000"/>
              </a:lnSpc>
            </a:pPr>
            <a:r>
              <a:rPr lang="en-US" dirty="0" smtClean="0">
                <a:solidFill>
                  <a:srgbClr val="0000FF"/>
                </a:solidFill>
                <a:latin typeface="Courier New" charset="0"/>
              </a:rPr>
              <a:t> * The </a:t>
            </a:r>
            <a:r>
              <a:rPr lang="en-US" dirty="0" err="1" smtClean="0">
                <a:solidFill>
                  <a:srgbClr val="0000FF"/>
                </a:solidFill>
                <a:latin typeface="Courier New" charset="0"/>
              </a:rPr>
              <a:t>ArcType</a:t>
            </a:r>
            <a:r>
              <a:rPr lang="en-US" dirty="0" smtClean="0">
                <a:solidFill>
                  <a:srgbClr val="0000FF"/>
                </a:solidFill>
                <a:latin typeface="Courier New" charset="0"/>
              </a:rPr>
              <a:t> definition must include:</a:t>
            </a:r>
          </a:p>
          <a:p>
            <a:pPr>
              <a:lnSpc>
                <a:spcPct val="90000"/>
              </a:lnSpc>
            </a:pPr>
            <a:r>
              <a:rPr lang="en-US" dirty="0" smtClean="0">
                <a:solidFill>
                  <a:srgbClr val="0000FF"/>
                </a:solidFill>
                <a:latin typeface="Courier New" charset="0"/>
              </a:rPr>
              <a:t> *   - A </a:t>
            </a:r>
            <a:r>
              <a:rPr lang="en-US" dirty="0" err="1" smtClean="0">
                <a:solidFill>
                  <a:srgbClr val="0000FF"/>
                </a:solidFill>
                <a:latin typeface="Courier New" charset="0"/>
              </a:rPr>
              <a:t>NodeType</a:t>
            </a:r>
            <a:r>
              <a:rPr lang="en-US" dirty="0" smtClean="0">
                <a:solidFill>
                  <a:srgbClr val="0000FF"/>
                </a:solidFill>
                <a:latin typeface="Courier New" charset="0"/>
              </a:rPr>
              <a:t> * field called start</a:t>
            </a:r>
          </a:p>
          <a:p>
            <a:pPr>
              <a:lnSpc>
                <a:spcPct val="90000"/>
              </a:lnSpc>
            </a:pPr>
            <a:r>
              <a:rPr lang="en-US" dirty="0" smtClean="0">
                <a:solidFill>
                  <a:srgbClr val="0000FF"/>
                </a:solidFill>
                <a:latin typeface="Courier New" charset="0"/>
              </a:rPr>
              <a:t> *   - A </a:t>
            </a:r>
            <a:r>
              <a:rPr lang="en-US" dirty="0" err="1" smtClean="0">
                <a:solidFill>
                  <a:srgbClr val="0000FF"/>
                </a:solidFill>
                <a:latin typeface="Courier New" charset="0"/>
              </a:rPr>
              <a:t>NodeType</a:t>
            </a:r>
            <a:r>
              <a:rPr lang="en-US" dirty="0" smtClean="0">
                <a:solidFill>
                  <a:srgbClr val="0000FF"/>
                </a:solidFill>
                <a:latin typeface="Courier New" charset="0"/>
              </a:rPr>
              <a:t> * field called finish</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NodeType,typename</a:t>
            </a: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class Graph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public:</a:t>
            </a: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367338"/>
            <a:chOff x="224" y="720"/>
            <a:chExt cx="5351" cy="3381"/>
          </a:xfrm>
        </p:grpSpPr>
        <p:sp>
          <p:nvSpPr>
            <p:cNvPr id="915461"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2" name="Text Box 6"/>
            <p:cNvSpPr txBox="1">
              <a:spLocks noChangeArrowheads="1"/>
            </p:cNvSpPr>
            <p:nvPr/>
          </p:nvSpPr>
          <p:spPr bwMode="auto">
            <a:xfrm>
              <a:off x="235" y="752"/>
              <a:ext cx="5332" cy="213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Constructor: Graph</a:t>
              </a:r>
            </a:p>
            <a:p>
              <a:pPr>
                <a:lnSpc>
                  <a:spcPct val="90000"/>
                </a:lnSpc>
              </a:pPr>
              <a:r>
                <a:rPr lang="en-US" dirty="0" smtClean="0">
                  <a:solidFill>
                    <a:srgbClr val="0000FF"/>
                  </a:solidFill>
                  <a:latin typeface="Courier New" charset="0"/>
                </a:rPr>
                <a:t> * Usage: Graph&lt;</a:t>
              </a:r>
              <a:r>
                <a:rPr lang="en-US" dirty="0" err="1" smtClean="0">
                  <a:solidFill>
                    <a:srgbClr val="0000FF"/>
                  </a:solidFill>
                  <a:latin typeface="Courier New" charset="0"/>
                </a:rPr>
                <a:t>NodeType,ArcType</a:t>
              </a:r>
              <a:r>
                <a:rPr lang="en-US" dirty="0" smtClean="0">
                  <a:solidFill>
                    <a:srgbClr val="0000FF"/>
                  </a:solidFill>
                  <a:latin typeface="Courier New" charset="0"/>
                </a:rPr>
                <a:t>&gt; </a:t>
              </a:r>
              <a:r>
                <a:rPr lang="en-US" dirty="0" err="1" smtClean="0">
                  <a:solidFill>
                    <a:srgbClr val="0000FF"/>
                  </a:solidFill>
                  <a:latin typeface="Courier New" charset="0"/>
                </a:rPr>
                <a:t>g</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Creates an empty Graph object.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Graph();</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Destructor: ~Graph</a:t>
              </a:r>
            </a:p>
            <a:p>
              <a:pPr>
                <a:lnSpc>
                  <a:spcPct val="90000"/>
                </a:lnSpc>
              </a:pPr>
              <a:r>
                <a:rPr lang="en-US" dirty="0" smtClean="0">
                  <a:solidFill>
                    <a:srgbClr val="0000FF"/>
                  </a:solidFill>
                  <a:latin typeface="Courier New" charset="0"/>
                </a:rPr>
                <a:t> * Usage: (usually implicit)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Frees the internal storage allocated to represent the graph.</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~Graph();</a:t>
              </a:r>
            </a:p>
          </p:txBody>
        </p:sp>
      </p:grpSp>
      <p:sp>
        <p:nvSpPr>
          <p:cNvPr id="91546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546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5459"/>
                                        </p:tgtEl>
                                        <p:attrNameLst>
                                          <p:attrName>ppt_x</p:attrName>
                                        </p:attrNameLst>
                                      </p:cBhvr>
                                      <p:tavLst>
                                        <p:tav tm="0">
                                          <p:val>
                                            <p:strVal val="ppt_x"/>
                                          </p:val>
                                        </p:tav>
                                        <p:tav tm="100000">
                                          <p:val>
                                            <p:strVal val="ppt_x"/>
                                          </p:val>
                                        </p:tav>
                                      </p:tavLst>
                                    </p:anim>
                                    <p:anim calcmode="lin" valueType="num">
                                      <p:cBhvr additive="base">
                                        <p:cTn id="7" dur="1000"/>
                                        <p:tgtEl>
                                          <p:spTgt spid="915459"/>
                                        </p:tgtEl>
                                        <p:attrNameLst>
                                          <p:attrName>ppt_y</p:attrName>
                                        </p:attrNameLst>
                                      </p:cBhvr>
                                      <p:tavLst>
                                        <p:tav tm="0">
                                          <p:val>
                                            <p:strVal val="ppt_y"/>
                                          </p:val>
                                        </p:tav>
                                        <p:tav tm="100000">
                                          <p:val>
                                            <p:strVal val="0-ppt_h/2"/>
                                          </p:val>
                                        </p:tav>
                                      </p:tavLst>
                                    </p:anim>
                                    <p:set>
                                      <p:cBhvr>
                                        <p:cTn id="8" dur="1" fill="hold">
                                          <p:stCondLst>
                                            <p:cond delay="999"/>
                                          </p:stCondLst>
                                        </p:cTn>
                                        <p:tgtEl>
                                          <p:spTgt spid="91545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459"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545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5459" name="Text Box 3"/>
          <p:cNvSpPr txBox="1">
            <a:spLocks noChangeArrowheads="1"/>
          </p:cNvSpPr>
          <p:nvPr/>
        </p:nvSpPr>
        <p:spPr bwMode="auto">
          <a:xfrm>
            <a:off x="350838" y="1219200"/>
            <a:ext cx="8440737" cy="33922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Constructor: Graph</a:t>
            </a:r>
          </a:p>
          <a:p>
            <a:pPr>
              <a:lnSpc>
                <a:spcPct val="90000"/>
              </a:lnSpc>
            </a:pPr>
            <a:r>
              <a:rPr lang="en-US" dirty="0" smtClean="0">
                <a:solidFill>
                  <a:srgbClr val="0000FF"/>
                </a:solidFill>
                <a:latin typeface="Courier New" charset="0"/>
              </a:rPr>
              <a:t> * Usage: Graph&lt;</a:t>
            </a:r>
            <a:r>
              <a:rPr lang="en-US" dirty="0" err="1" smtClean="0">
                <a:solidFill>
                  <a:srgbClr val="0000FF"/>
                </a:solidFill>
                <a:latin typeface="Courier New" charset="0"/>
              </a:rPr>
              <a:t>NodeType,ArcType</a:t>
            </a:r>
            <a:r>
              <a:rPr lang="en-US" dirty="0" smtClean="0">
                <a:solidFill>
                  <a:srgbClr val="0000FF"/>
                </a:solidFill>
                <a:latin typeface="Courier New" charset="0"/>
              </a:rPr>
              <a:t>&gt; </a:t>
            </a:r>
            <a:r>
              <a:rPr lang="en-US" dirty="0" err="1" smtClean="0">
                <a:solidFill>
                  <a:srgbClr val="0000FF"/>
                </a:solidFill>
                <a:latin typeface="Courier New" charset="0"/>
              </a:rPr>
              <a:t>g</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Creates an empty Graph object.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Graph();</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Destructor: ~Graph</a:t>
            </a:r>
          </a:p>
          <a:p>
            <a:pPr>
              <a:lnSpc>
                <a:spcPct val="90000"/>
              </a:lnSpc>
            </a:pPr>
            <a:r>
              <a:rPr lang="en-US" dirty="0" smtClean="0">
                <a:solidFill>
                  <a:srgbClr val="0000FF"/>
                </a:solidFill>
                <a:latin typeface="Courier New" charset="0"/>
              </a:rPr>
              <a:t> * Usage: (usually implicit)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Frees the internal storage allocated to represent the graph.</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~Graph();</a:t>
            </a:r>
          </a:p>
        </p:txBody>
      </p:sp>
      <p:grpSp>
        <p:nvGrpSpPr>
          <p:cNvPr id="2" name="Group 4"/>
          <p:cNvGrpSpPr>
            <a:grpSpLocks/>
          </p:cNvGrpSpPr>
          <p:nvPr/>
        </p:nvGrpSpPr>
        <p:grpSpPr bwMode="auto">
          <a:xfrm>
            <a:off x="355600" y="1143000"/>
            <a:ext cx="8494713" cy="5381626"/>
            <a:chOff x="224" y="720"/>
            <a:chExt cx="5351" cy="3390"/>
          </a:xfrm>
        </p:grpSpPr>
        <p:sp>
          <p:nvSpPr>
            <p:cNvPr id="915461"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2" name="Text Box 6"/>
            <p:cNvSpPr txBox="1">
              <a:spLocks noChangeArrowheads="1"/>
            </p:cNvSpPr>
            <p:nvPr/>
          </p:nvSpPr>
          <p:spPr bwMode="auto">
            <a:xfrm>
              <a:off x="235" y="752"/>
              <a:ext cx="5332" cy="335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size</a:t>
              </a: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int</a:t>
              </a:r>
              <a:r>
                <a:rPr lang="en-US" dirty="0" smtClean="0">
                  <a:solidFill>
                    <a:srgbClr val="0000FF"/>
                  </a:solidFill>
                  <a:latin typeface="Courier New" charset="0"/>
                </a:rPr>
                <a:t> size = </a:t>
              </a:r>
              <a:r>
                <a:rPr lang="en-US" dirty="0" err="1" smtClean="0">
                  <a:solidFill>
                    <a:srgbClr val="0000FF"/>
                  </a:solidFill>
                  <a:latin typeface="Courier New" charset="0"/>
                </a:rPr>
                <a:t>g.size</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the number of nodes in the graph.</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size();</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isEmpty</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if (</a:t>
              </a:r>
              <a:r>
                <a:rPr lang="en-US" dirty="0" err="1" smtClean="0">
                  <a:solidFill>
                    <a:srgbClr val="0000FF"/>
                  </a:solidFill>
                  <a:latin typeface="Courier New" charset="0"/>
                </a:rPr>
                <a:t>g.isEmpty</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true if the graph is empty.</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isEmpty</a:t>
              </a: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clear</a:t>
              </a: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g.clear</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Reinitializes the graph to be empty, freeing any heap storage.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void clear();</a:t>
              </a:r>
            </a:p>
            <a:p>
              <a:pPr>
                <a:lnSpc>
                  <a:spcPct val="90000"/>
                </a:lnSpc>
              </a:pPr>
              <a:endParaRPr lang="en-US" dirty="0" smtClean="0">
                <a:solidFill>
                  <a:srgbClr val="000000"/>
                </a:solidFill>
                <a:latin typeface="Courier New" charset="0"/>
              </a:endParaRPr>
            </a:p>
          </p:txBody>
        </p:sp>
      </p:grpSp>
      <p:sp>
        <p:nvSpPr>
          <p:cNvPr id="91546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546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5459"/>
                                        </p:tgtEl>
                                        <p:attrNameLst>
                                          <p:attrName>ppt_x</p:attrName>
                                        </p:attrNameLst>
                                      </p:cBhvr>
                                      <p:tavLst>
                                        <p:tav tm="0">
                                          <p:val>
                                            <p:strVal val="ppt_x"/>
                                          </p:val>
                                        </p:tav>
                                        <p:tav tm="100000">
                                          <p:val>
                                            <p:strVal val="ppt_x"/>
                                          </p:val>
                                        </p:tav>
                                      </p:tavLst>
                                    </p:anim>
                                    <p:anim calcmode="lin" valueType="num">
                                      <p:cBhvr additive="base">
                                        <p:cTn id="7" dur="1000"/>
                                        <p:tgtEl>
                                          <p:spTgt spid="915459"/>
                                        </p:tgtEl>
                                        <p:attrNameLst>
                                          <p:attrName>ppt_y</p:attrName>
                                        </p:attrNameLst>
                                      </p:cBhvr>
                                      <p:tavLst>
                                        <p:tav tm="0">
                                          <p:val>
                                            <p:strVal val="ppt_y"/>
                                          </p:val>
                                        </p:tav>
                                        <p:tav tm="100000">
                                          <p:val>
                                            <p:strVal val="0-ppt_h/2"/>
                                          </p:val>
                                        </p:tav>
                                      </p:tavLst>
                                    </p:anim>
                                    <p:set>
                                      <p:cBhvr>
                                        <p:cTn id="8" dur="1" fill="hold">
                                          <p:stCondLst>
                                            <p:cond delay="999"/>
                                          </p:stCondLst>
                                        </p:cTn>
                                        <p:tgtEl>
                                          <p:spTgt spid="91545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459"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750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7507" name="Text Box 3"/>
          <p:cNvSpPr txBox="1">
            <a:spLocks noChangeArrowheads="1"/>
          </p:cNvSpPr>
          <p:nvPr/>
        </p:nvSpPr>
        <p:spPr bwMode="auto">
          <a:xfrm>
            <a:off x="350838" y="1219200"/>
            <a:ext cx="8440737" cy="53312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size</a:t>
            </a: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int</a:t>
            </a:r>
            <a:r>
              <a:rPr lang="en-US" dirty="0" smtClean="0">
                <a:solidFill>
                  <a:srgbClr val="0000FF"/>
                </a:solidFill>
                <a:latin typeface="Courier New" charset="0"/>
              </a:rPr>
              <a:t> size = </a:t>
            </a:r>
            <a:r>
              <a:rPr lang="en-US" dirty="0" err="1" smtClean="0">
                <a:solidFill>
                  <a:srgbClr val="0000FF"/>
                </a:solidFill>
                <a:latin typeface="Courier New" charset="0"/>
              </a:rPr>
              <a:t>g.size</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the number of nodes in the graph.</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size();</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isEmpty</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if (</a:t>
            </a:r>
            <a:r>
              <a:rPr lang="en-US" dirty="0" err="1" smtClean="0">
                <a:solidFill>
                  <a:srgbClr val="0000FF"/>
                </a:solidFill>
                <a:latin typeface="Courier New" charset="0"/>
              </a:rPr>
              <a:t>g.isEmpty</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true if the graph is empty.</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isEmpty</a:t>
            </a: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clear</a:t>
            </a: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g.clear</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Reinitializes the graph to be empty, freeing any heap storage.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void clear();</a:t>
            </a:r>
          </a:p>
          <a:p>
            <a:pPr>
              <a:lnSpc>
                <a:spcPct val="90000"/>
              </a:lnSpc>
            </a:pPr>
            <a:endParaRPr lang="en-US" dirty="0" smtClean="0">
              <a:solidFill>
                <a:srgbClr val="000000"/>
              </a:solidFill>
              <a:latin typeface="Courier New" charset="0"/>
            </a:endParaRPr>
          </a:p>
        </p:txBody>
      </p:sp>
      <p:grpSp>
        <p:nvGrpSpPr>
          <p:cNvPr id="2" name="Group 4"/>
          <p:cNvGrpSpPr>
            <a:grpSpLocks/>
          </p:cNvGrpSpPr>
          <p:nvPr/>
        </p:nvGrpSpPr>
        <p:grpSpPr bwMode="auto">
          <a:xfrm>
            <a:off x="355600" y="1143000"/>
            <a:ext cx="8494713" cy="5367338"/>
            <a:chOff x="224" y="720"/>
            <a:chExt cx="5351" cy="3381"/>
          </a:xfrm>
        </p:grpSpPr>
        <p:sp>
          <p:nvSpPr>
            <p:cNvPr id="917509"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7510" name="Text Box 6"/>
            <p:cNvSpPr txBox="1">
              <a:spLocks noChangeArrowheads="1"/>
            </p:cNvSpPr>
            <p:nvPr/>
          </p:nvSpPr>
          <p:spPr bwMode="auto">
            <a:xfrm>
              <a:off x="235" y="752"/>
              <a:ext cx="5332" cy="2992"/>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addNode</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NodeType</a:t>
              </a:r>
              <a:r>
                <a:rPr lang="en-US" dirty="0" smtClean="0">
                  <a:solidFill>
                    <a:srgbClr val="0000FF"/>
                  </a:solidFill>
                  <a:latin typeface="Courier New" charset="0"/>
                </a:rPr>
                <a:t> *node = </a:t>
              </a:r>
              <a:r>
                <a:rPr lang="en-US" dirty="0" err="1" smtClean="0">
                  <a:solidFill>
                    <a:srgbClr val="0000FF"/>
                  </a:solidFill>
                  <a:latin typeface="Courier New" charset="0"/>
                </a:rPr>
                <a:t>g.addNode(name</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NodeType</a:t>
              </a:r>
              <a:r>
                <a:rPr lang="en-US" dirty="0" smtClean="0">
                  <a:solidFill>
                    <a:srgbClr val="0000FF"/>
                  </a:solidFill>
                  <a:latin typeface="Courier New" charset="0"/>
                </a:rPr>
                <a:t> *node = </a:t>
              </a:r>
              <a:r>
                <a:rPr lang="en-US" dirty="0" err="1" smtClean="0">
                  <a:solidFill>
                    <a:srgbClr val="0000FF"/>
                  </a:solidFill>
                  <a:latin typeface="Courier New" charset="0"/>
                </a:rPr>
                <a:t>g.addNode(node</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Adds a node to the graph.  The first version of this method creates a</a:t>
              </a:r>
            </a:p>
            <a:p>
              <a:pPr>
                <a:lnSpc>
                  <a:spcPct val="90000"/>
                </a:lnSpc>
              </a:pPr>
              <a:r>
                <a:rPr lang="en-US" dirty="0" smtClean="0">
                  <a:solidFill>
                    <a:srgbClr val="0000FF"/>
                  </a:solidFill>
                  <a:latin typeface="Courier New" charset="0"/>
                </a:rPr>
                <a:t> * new node of the appropriate type and initializes its fields; the second</a:t>
              </a:r>
            </a:p>
            <a:p>
              <a:pPr>
                <a:lnSpc>
                  <a:spcPct val="90000"/>
                </a:lnSpc>
              </a:pPr>
              <a:r>
                <a:rPr lang="en-US" dirty="0" smtClean="0">
                  <a:solidFill>
                    <a:srgbClr val="0000FF"/>
                  </a:solidFill>
                  <a:latin typeface="Courier New" charset="0"/>
                </a:rPr>
                <a:t> * assumes that the client has already created the node and simply adds it</a:t>
              </a:r>
            </a:p>
            <a:p>
              <a:pPr>
                <a:lnSpc>
                  <a:spcPct val="90000"/>
                </a:lnSpc>
              </a:pPr>
              <a:r>
                <a:rPr lang="en-US" dirty="0" smtClean="0">
                  <a:solidFill>
                    <a:srgbClr val="0000FF"/>
                  </a:solidFill>
                  <a:latin typeface="Courier New" charset="0"/>
                </a:rPr>
                <a:t> * to the graph.  Both versions of this method return a pointer to the node.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NodeType</a:t>
              </a:r>
              <a:r>
                <a:rPr lang="en-US" dirty="0" smtClean="0">
                  <a:solidFill>
                    <a:srgbClr val="000000"/>
                  </a:solidFill>
                  <a:latin typeface="Courier New" charset="0"/>
                </a:rPr>
                <a:t> *</a:t>
              </a:r>
              <a:r>
                <a:rPr lang="en-US" dirty="0" err="1" smtClean="0">
                  <a:solidFill>
                    <a:srgbClr val="000000"/>
                  </a:solidFill>
                  <a:latin typeface="Courier New" charset="0"/>
                </a:rPr>
                <a:t>addNode(std::string</a:t>
              </a:r>
              <a:r>
                <a:rPr lang="en-US" dirty="0" smtClean="0">
                  <a:solidFill>
                    <a:srgbClr val="000000"/>
                  </a:solidFill>
                  <a:latin typeface="Courier New" charset="0"/>
                </a:rPr>
                <a:t> name);</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NodeType</a:t>
              </a:r>
              <a:r>
                <a:rPr lang="en-US" dirty="0" smtClean="0">
                  <a:solidFill>
                    <a:srgbClr val="000000"/>
                  </a:solidFill>
                  <a:latin typeface="Courier New" charset="0"/>
                </a:rPr>
                <a:t> *</a:t>
              </a:r>
              <a:r>
                <a:rPr lang="en-US" dirty="0" err="1" smtClean="0">
                  <a:solidFill>
                    <a:srgbClr val="000000"/>
                  </a:solidFill>
                  <a:latin typeface="Courier New" charset="0"/>
                </a:rPr>
                <a:t>addNode(NodeType</a:t>
              </a:r>
              <a:r>
                <a:rPr lang="en-US" dirty="0" smtClean="0">
                  <a:solidFill>
                    <a:srgbClr val="000000"/>
                  </a:solidFill>
                  <a:latin typeface="Courier New" charset="0"/>
                </a:rPr>
                <a:t> *node);</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getNode</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NodeType</a:t>
              </a:r>
              <a:r>
                <a:rPr lang="en-US" dirty="0" smtClean="0">
                  <a:solidFill>
                    <a:srgbClr val="0000FF"/>
                  </a:solidFill>
                  <a:latin typeface="Courier New" charset="0"/>
                </a:rPr>
                <a:t> *node = </a:t>
              </a:r>
              <a:r>
                <a:rPr lang="en-US" dirty="0" err="1" smtClean="0">
                  <a:solidFill>
                    <a:srgbClr val="0000FF"/>
                  </a:solidFill>
                  <a:latin typeface="Courier New" charset="0"/>
                </a:rPr>
                <a:t>g.getNode(name</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Looks up a node in the name table attached to the graph and returns a</a:t>
              </a:r>
            </a:p>
            <a:p>
              <a:pPr>
                <a:lnSpc>
                  <a:spcPct val="90000"/>
                </a:lnSpc>
              </a:pPr>
              <a:r>
                <a:rPr lang="en-US" dirty="0" smtClean="0">
                  <a:solidFill>
                    <a:srgbClr val="0000FF"/>
                  </a:solidFill>
                  <a:latin typeface="Courier New" charset="0"/>
                </a:rPr>
                <a:t> * pointer to that node.  If no node with the specified name exists,</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getNode</a:t>
              </a:r>
              <a:r>
                <a:rPr lang="en-US" dirty="0" smtClean="0">
                  <a:solidFill>
                    <a:srgbClr val="0000FF"/>
                  </a:solidFill>
                  <a:latin typeface="Courier New" charset="0"/>
                </a:rPr>
                <a:t> signals an error.</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NodeType</a:t>
              </a:r>
              <a:r>
                <a:rPr lang="en-US" dirty="0" smtClean="0">
                  <a:solidFill>
                    <a:srgbClr val="000000"/>
                  </a:solidFill>
                  <a:latin typeface="Courier New" charset="0"/>
                </a:rPr>
                <a:t> *</a:t>
              </a:r>
              <a:r>
                <a:rPr lang="en-US" dirty="0" err="1" smtClean="0">
                  <a:solidFill>
                    <a:srgbClr val="000000"/>
                  </a:solidFill>
                  <a:latin typeface="Courier New" charset="0"/>
                </a:rPr>
                <a:t>getNode(std::string</a:t>
              </a:r>
              <a:r>
                <a:rPr lang="en-US" dirty="0" smtClean="0">
                  <a:solidFill>
                    <a:srgbClr val="000000"/>
                  </a:solidFill>
                  <a:latin typeface="Courier New" charset="0"/>
                </a:rPr>
                <a:t> name);</a:t>
              </a:r>
            </a:p>
          </p:txBody>
        </p:sp>
      </p:grpSp>
      <p:sp>
        <p:nvSpPr>
          <p:cNvPr id="91751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751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7513"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751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7507"/>
                                        </p:tgtEl>
                                        <p:attrNameLst>
                                          <p:attrName>ppt_x</p:attrName>
                                        </p:attrNameLst>
                                      </p:cBhvr>
                                      <p:tavLst>
                                        <p:tav tm="0">
                                          <p:val>
                                            <p:strVal val="ppt_x"/>
                                          </p:val>
                                        </p:tav>
                                        <p:tav tm="100000">
                                          <p:val>
                                            <p:strVal val="ppt_x"/>
                                          </p:val>
                                        </p:tav>
                                      </p:tavLst>
                                    </p:anim>
                                    <p:anim calcmode="lin" valueType="num">
                                      <p:cBhvr additive="base">
                                        <p:cTn id="7" dur="1000"/>
                                        <p:tgtEl>
                                          <p:spTgt spid="917507"/>
                                        </p:tgtEl>
                                        <p:attrNameLst>
                                          <p:attrName>ppt_y</p:attrName>
                                        </p:attrNameLst>
                                      </p:cBhvr>
                                      <p:tavLst>
                                        <p:tav tm="0">
                                          <p:val>
                                            <p:strVal val="ppt_y"/>
                                          </p:val>
                                        </p:tav>
                                        <p:tav tm="100000">
                                          <p:val>
                                            <p:strVal val="0-ppt_h/2"/>
                                          </p:val>
                                        </p:tav>
                                      </p:tavLst>
                                    </p:anim>
                                    <p:set>
                                      <p:cBhvr>
                                        <p:cTn id="8" dur="1" fill="hold">
                                          <p:stCondLst>
                                            <p:cond delay="999"/>
                                          </p:stCondLst>
                                        </p:cTn>
                                        <p:tgtEl>
                                          <p:spTgt spid="91750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07"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955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9555" name="Text Box 3"/>
          <p:cNvSpPr txBox="1">
            <a:spLocks noChangeArrowheads="1"/>
          </p:cNvSpPr>
          <p:nvPr/>
        </p:nvSpPr>
        <p:spPr bwMode="auto">
          <a:xfrm>
            <a:off x="350838" y="1219200"/>
            <a:ext cx="8440737" cy="47495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addNode</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NodeType</a:t>
            </a:r>
            <a:r>
              <a:rPr lang="en-US" dirty="0" smtClean="0">
                <a:solidFill>
                  <a:srgbClr val="0000FF"/>
                </a:solidFill>
                <a:latin typeface="Courier New" charset="0"/>
              </a:rPr>
              <a:t> *node = </a:t>
            </a:r>
            <a:r>
              <a:rPr lang="en-US" dirty="0" err="1" smtClean="0">
                <a:solidFill>
                  <a:srgbClr val="0000FF"/>
                </a:solidFill>
                <a:latin typeface="Courier New" charset="0"/>
              </a:rPr>
              <a:t>g.addNode(name</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NodeType</a:t>
            </a:r>
            <a:r>
              <a:rPr lang="en-US" dirty="0" smtClean="0">
                <a:solidFill>
                  <a:srgbClr val="0000FF"/>
                </a:solidFill>
                <a:latin typeface="Courier New" charset="0"/>
              </a:rPr>
              <a:t> *node = </a:t>
            </a:r>
            <a:r>
              <a:rPr lang="en-US" dirty="0" err="1" smtClean="0">
                <a:solidFill>
                  <a:srgbClr val="0000FF"/>
                </a:solidFill>
                <a:latin typeface="Courier New" charset="0"/>
              </a:rPr>
              <a:t>g.addNode(node</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Adds a node to the graph.  The first version of this method creates a</a:t>
            </a:r>
          </a:p>
          <a:p>
            <a:pPr>
              <a:lnSpc>
                <a:spcPct val="90000"/>
              </a:lnSpc>
            </a:pPr>
            <a:r>
              <a:rPr lang="en-US" dirty="0" smtClean="0">
                <a:solidFill>
                  <a:srgbClr val="0000FF"/>
                </a:solidFill>
                <a:latin typeface="Courier New" charset="0"/>
              </a:rPr>
              <a:t> * new node of the appropriate type and initializes its fields; the second</a:t>
            </a:r>
          </a:p>
          <a:p>
            <a:pPr>
              <a:lnSpc>
                <a:spcPct val="90000"/>
              </a:lnSpc>
            </a:pPr>
            <a:r>
              <a:rPr lang="en-US" dirty="0" smtClean="0">
                <a:solidFill>
                  <a:srgbClr val="0000FF"/>
                </a:solidFill>
                <a:latin typeface="Courier New" charset="0"/>
              </a:rPr>
              <a:t> * assumes that the client has already created the node and simply adds it</a:t>
            </a:r>
          </a:p>
          <a:p>
            <a:pPr>
              <a:lnSpc>
                <a:spcPct val="90000"/>
              </a:lnSpc>
            </a:pPr>
            <a:r>
              <a:rPr lang="en-US" dirty="0" smtClean="0">
                <a:solidFill>
                  <a:srgbClr val="0000FF"/>
                </a:solidFill>
                <a:latin typeface="Courier New" charset="0"/>
              </a:rPr>
              <a:t> * to the graph.  Both versions of this method return a pointer to the node.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NodeType</a:t>
            </a:r>
            <a:r>
              <a:rPr lang="en-US" dirty="0" smtClean="0">
                <a:solidFill>
                  <a:srgbClr val="000000"/>
                </a:solidFill>
                <a:latin typeface="Courier New" charset="0"/>
              </a:rPr>
              <a:t> *</a:t>
            </a:r>
            <a:r>
              <a:rPr lang="en-US" dirty="0" err="1" smtClean="0">
                <a:solidFill>
                  <a:srgbClr val="000000"/>
                </a:solidFill>
                <a:latin typeface="Courier New" charset="0"/>
              </a:rPr>
              <a:t>addNode(std::string</a:t>
            </a:r>
            <a:r>
              <a:rPr lang="en-US" dirty="0" smtClean="0">
                <a:solidFill>
                  <a:srgbClr val="000000"/>
                </a:solidFill>
                <a:latin typeface="Courier New" charset="0"/>
              </a:rPr>
              <a:t> name);</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NodeType</a:t>
            </a:r>
            <a:r>
              <a:rPr lang="en-US" dirty="0" smtClean="0">
                <a:solidFill>
                  <a:srgbClr val="000000"/>
                </a:solidFill>
                <a:latin typeface="Courier New" charset="0"/>
              </a:rPr>
              <a:t> *</a:t>
            </a:r>
            <a:r>
              <a:rPr lang="en-US" dirty="0" err="1" smtClean="0">
                <a:solidFill>
                  <a:srgbClr val="000000"/>
                </a:solidFill>
                <a:latin typeface="Courier New" charset="0"/>
              </a:rPr>
              <a:t>addNode(NodeType</a:t>
            </a:r>
            <a:r>
              <a:rPr lang="en-US" dirty="0" smtClean="0">
                <a:solidFill>
                  <a:srgbClr val="000000"/>
                </a:solidFill>
                <a:latin typeface="Courier New" charset="0"/>
              </a:rPr>
              <a:t> *node);</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getNode</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NodeType</a:t>
            </a:r>
            <a:r>
              <a:rPr lang="en-US" dirty="0" smtClean="0">
                <a:solidFill>
                  <a:srgbClr val="0000FF"/>
                </a:solidFill>
                <a:latin typeface="Courier New" charset="0"/>
              </a:rPr>
              <a:t> *node = </a:t>
            </a:r>
            <a:r>
              <a:rPr lang="en-US" dirty="0" err="1" smtClean="0">
                <a:solidFill>
                  <a:srgbClr val="0000FF"/>
                </a:solidFill>
                <a:latin typeface="Courier New" charset="0"/>
              </a:rPr>
              <a:t>g.getNode(name</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Looks up a node in the name table attached to the graph and returns a</a:t>
            </a:r>
          </a:p>
          <a:p>
            <a:pPr>
              <a:lnSpc>
                <a:spcPct val="90000"/>
              </a:lnSpc>
            </a:pPr>
            <a:r>
              <a:rPr lang="en-US" dirty="0" smtClean="0">
                <a:solidFill>
                  <a:srgbClr val="0000FF"/>
                </a:solidFill>
                <a:latin typeface="Courier New" charset="0"/>
              </a:rPr>
              <a:t> * pointer to that node.  If no node with the specified name exists,</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getNode</a:t>
            </a:r>
            <a:r>
              <a:rPr lang="en-US" dirty="0" smtClean="0">
                <a:solidFill>
                  <a:srgbClr val="0000FF"/>
                </a:solidFill>
                <a:latin typeface="Courier New" charset="0"/>
              </a:rPr>
              <a:t> signals an error.</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NodeType</a:t>
            </a:r>
            <a:r>
              <a:rPr lang="en-US" dirty="0" smtClean="0">
                <a:solidFill>
                  <a:srgbClr val="000000"/>
                </a:solidFill>
                <a:latin typeface="Courier New" charset="0"/>
              </a:rPr>
              <a:t> *</a:t>
            </a:r>
            <a:r>
              <a:rPr lang="en-US" dirty="0" err="1" smtClean="0">
                <a:solidFill>
                  <a:srgbClr val="000000"/>
                </a:solidFill>
                <a:latin typeface="Courier New" charset="0"/>
              </a:rPr>
              <a:t>getNode(std::string</a:t>
            </a:r>
            <a:r>
              <a:rPr lang="en-US" dirty="0" smtClean="0">
                <a:solidFill>
                  <a:srgbClr val="000000"/>
                </a:solidFill>
                <a:latin typeface="Courier New" charset="0"/>
              </a:rPr>
              <a:t> name);</a:t>
            </a:r>
          </a:p>
        </p:txBody>
      </p:sp>
      <p:grpSp>
        <p:nvGrpSpPr>
          <p:cNvPr id="2" name="Group 4"/>
          <p:cNvGrpSpPr>
            <a:grpSpLocks/>
          </p:cNvGrpSpPr>
          <p:nvPr/>
        </p:nvGrpSpPr>
        <p:grpSpPr bwMode="auto">
          <a:xfrm>
            <a:off x="355600" y="1143000"/>
            <a:ext cx="8494713" cy="5367338"/>
            <a:chOff x="224" y="720"/>
            <a:chExt cx="5351" cy="3381"/>
          </a:xfrm>
        </p:grpSpPr>
        <p:sp>
          <p:nvSpPr>
            <p:cNvPr id="919557"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9558" name="Text Box 6"/>
            <p:cNvSpPr txBox="1">
              <a:spLocks noChangeArrowheads="1"/>
            </p:cNvSpPr>
            <p:nvPr/>
          </p:nvSpPr>
          <p:spPr bwMode="auto">
            <a:xfrm>
              <a:off x="235" y="752"/>
              <a:ext cx="5332" cy="213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addArc</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g.addArc(s1, s2);</a:t>
              </a:r>
            </a:p>
            <a:p>
              <a:pPr>
                <a:lnSpc>
                  <a:spcPct val="90000"/>
                </a:lnSpc>
              </a:pPr>
              <a:r>
                <a:rPr lang="en-US" dirty="0" smtClean="0">
                  <a:solidFill>
                    <a:srgbClr val="0000FF"/>
                  </a:solidFill>
                  <a:latin typeface="Courier New" charset="0"/>
                </a:rPr>
                <a:t> *        g.addArc(n1, n2);</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g.addArc(arc</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Adds an arc to the graph.  The endpoints of the arc can be specified</a:t>
              </a:r>
            </a:p>
            <a:p>
              <a:pPr>
                <a:lnSpc>
                  <a:spcPct val="90000"/>
                </a:lnSpc>
              </a:pPr>
              <a:r>
                <a:rPr lang="en-US" dirty="0" smtClean="0">
                  <a:solidFill>
                    <a:srgbClr val="0000FF"/>
                  </a:solidFill>
                  <a:latin typeface="Courier New" charset="0"/>
                </a:rPr>
                <a:t> * either as strings indicating the names of the nodes or as pointers to</a:t>
              </a:r>
            </a:p>
            <a:p>
              <a:pPr>
                <a:lnSpc>
                  <a:spcPct val="90000"/>
                </a:lnSpc>
              </a:pPr>
              <a:r>
                <a:rPr lang="en-US" dirty="0" smtClean="0">
                  <a:solidFill>
                    <a:srgbClr val="0000FF"/>
                  </a:solidFill>
                  <a:latin typeface="Courier New" charset="0"/>
                </a:rPr>
                <a:t> * the node structures.  Alternatively, the client can create the arc</a:t>
              </a:r>
            </a:p>
            <a:p>
              <a:pPr>
                <a:lnSpc>
                  <a:spcPct val="90000"/>
                </a:lnSpc>
              </a:pPr>
              <a:r>
                <a:rPr lang="en-US" dirty="0" smtClean="0">
                  <a:solidFill>
                    <a:srgbClr val="0000FF"/>
                  </a:solidFill>
                  <a:latin typeface="Courier New" charset="0"/>
                </a:rPr>
                <a:t> * structure explicitly and pass that pointer to the </a:t>
              </a:r>
              <a:r>
                <a:rPr lang="en-US" dirty="0" err="1" smtClean="0">
                  <a:solidFill>
                    <a:srgbClr val="0000FF"/>
                  </a:solidFill>
                  <a:latin typeface="Courier New" charset="0"/>
                </a:rPr>
                <a:t>addArc</a:t>
              </a:r>
              <a:r>
                <a:rPr lang="en-US" dirty="0" smtClean="0">
                  <a:solidFill>
                    <a:srgbClr val="0000FF"/>
                  </a:solidFill>
                  <a:latin typeface="Courier New" charset="0"/>
                </a:rPr>
                <a:t> method.  All</a:t>
              </a:r>
            </a:p>
            <a:p>
              <a:pPr>
                <a:lnSpc>
                  <a:spcPct val="90000"/>
                </a:lnSpc>
              </a:pPr>
              <a:r>
                <a:rPr lang="en-US" dirty="0" smtClean="0">
                  <a:solidFill>
                    <a:srgbClr val="0000FF"/>
                  </a:solidFill>
                  <a:latin typeface="Courier New" charset="0"/>
                </a:rPr>
                <a:t> * three of these versions return a pointer to the arc in case the client</a:t>
              </a:r>
            </a:p>
            <a:p>
              <a:pPr>
                <a:lnSpc>
                  <a:spcPct val="90000"/>
                </a:lnSpc>
              </a:pPr>
              <a:r>
                <a:rPr lang="en-US" dirty="0" smtClean="0">
                  <a:solidFill>
                    <a:srgbClr val="0000FF"/>
                  </a:solidFill>
                  <a:latin typeface="Courier New" charset="0"/>
                </a:rPr>
                <a:t> * needs to capture this value.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 *</a:t>
              </a:r>
              <a:r>
                <a:rPr lang="en-US" dirty="0" err="1" smtClean="0">
                  <a:solidFill>
                    <a:srgbClr val="000000"/>
                  </a:solidFill>
                  <a:latin typeface="Courier New" charset="0"/>
                </a:rPr>
                <a:t>addArc(std::string</a:t>
              </a:r>
              <a:r>
                <a:rPr lang="en-US" dirty="0" smtClean="0">
                  <a:solidFill>
                    <a:srgbClr val="000000"/>
                  </a:solidFill>
                  <a:latin typeface="Courier New" charset="0"/>
                </a:rPr>
                <a:t> s1, </a:t>
              </a:r>
              <a:r>
                <a:rPr lang="en-US" dirty="0" err="1" smtClean="0">
                  <a:solidFill>
                    <a:srgbClr val="000000"/>
                  </a:solidFill>
                  <a:latin typeface="Courier New" charset="0"/>
                </a:rPr>
                <a:t>std::string</a:t>
              </a:r>
              <a:r>
                <a:rPr lang="en-US" dirty="0" smtClean="0">
                  <a:solidFill>
                    <a:srgbClr val="000000"/>
                  </a:solidFill>
                  <a:latin typeface="Courier New" charset="0"/>
                </a:rPr>
                <a:t> s2);</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 *</a:t>
              </a:r>
              <a:r>
                <a:rPr lang="en-US" dirty="0" err="1" smtClean="0">
                  <a:solidFill>
                    <a:srgbClr val="000000"/>
                  </a:solidFill>
                  <a:latin typeface="Courier New" charset="0"/>
                </a:rPr>
                <a:t>addArc(NodeType</a:t>
              </a:r>
              <a:r>
                <a:rPr lang="en-US" dirty="0" smtClean="0">
                  <a:solidFill>
                    <a:srgbClr val="000000"/>
                  </a:solidFill>
                  <a:latin typeface="Courier New" charset="0"/>
                </a:rPr>
                <a:t> *n1, </a:t>
              </a:r>
              <a:r>
                <a:rPr lang="en-US" dirty="0" err="1" smtClean="0">
                  <a:solidFill>
                    <a:srgbClr val="000000"/>
                  </a:solidFill>
                  <a:latin typeface="Courier New" charset="0"/>
                </a:rPr>
                <a:t>NodeType</a:t>
              </a:r>
              <a:r>
                <a:rPr lang="en-US" dirty="0" smtClean="0">
                  <a:solidFill>
                    <a:srgbClr val="000000"/>
                  </a:solidFill>
                  <a:latin typeface="Courier New" charset="0"/>
                </a:rPr>
                <a:t> *n2);</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 *</a:t>
              </a:r>
              <a:r>
                <a:rPr lang="en-US" dirty="0" err="1" smtClean="0">
                  <a:solidFill>
                    <a:srgbClr val="000000"/>
                  </a:solidFill>
                  <a:latin typeface="Courier New" charset="0"/>
                </a:rPr>
                <a:t>addArc(ArcType</a:t>
              </a:r>
              <a:r>
                <a:rPr lang="en-US" dirty="0" smtClean="0">
                  <a:solidFill>
                    <a:srgbClr val="000000"/>
                  </a:solidFill>
                  <a:latin typeface="Courier New" charset="0"/>
                </a:rPr>
                <a:t> *arc);</a:t>
              </a:r>
            </a:p>
          </p:txBody>
        </p:sp>
      </p:grpSp>
      <p:sp>
        <p:nvSpPr>
          <p:cNvPr id="91955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956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9561"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956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9555"/>
                                        </p:tgtEl>
                                        <p:attrNameLst>
                                          <p:attrName>ppt_x</p:attrName>
                                        </p:attrNameLst>
                                      </p:cBhvr>
                                      <p:tavLst>
                                        <p:tav tm="0">
                                          <p:val>
                                            <p:strVal val="ppt_x"/>
                                          </p:val>
                                        </p:tav>
                                        <p:tav tm="100000">
                                          <p:val>
                                            <p:strVal val="ppt_x"/>
                                          </p:val>
                                        </p:tav>
                                      </p:tavLst>
                                    </p:anim>
                                    <p:anim calcmode="lin" valueType="num">
                                      <p:cBhvr additive="base">
                                        <p:cTn id="7" dur="1000"/>
                                        <p:tgtEl>
                                          <p:spTgt spid="919555"/>
                                        </p:tgtEl>
                                        <p:attrNameLst>
                                          <p:attrName>ppt_y</p:attrName>
                                        </p:attrNameLst>
                                      </p:cBhvr>
                                      <p:tavLst>
                                        <p:tav tm="0">
                                          <p:val>
                                            <p:strVal val="ppt_y"/>
                                          </p:val>
                                        </p:tav>
                                        <p:tav tm="100000">
                                          <p:val>
                                            <p:strVal val="0-ppt_h/2"/>
                                          </p:val>
                                        </p:tav>
                                      </p:tavLst>
                                    </p:anim>
                                    <p:set>
                                      <p:cBhvr>
                                        <p:cTn id="8" dur="1" fill="hold">
                                          <p:stCondLst>
                                            <p:cond delay="999"/>
                                          </p:stCondLst>
                                        </p:cTn>
                                        <p:tgtEl>
                                          <p:spTgt spid="91955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5"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Examples of Graphs</a:t>
            </a:r>
            <a:endParaRPr lang="en-US">
              <a:solidFill>
                <a:schemeClr val="tx1"/>
              </a:solidFill>
            </a:endParaRPr>
          </a:p>
        </p:txBody>
      </p:sp>
      <p:pic>
        <p:nvPicPr>
          <p:cNvPr id="888855" name="Picture 23" descr="WordGraph"/>
          <p:cNvPicPr>
            <a:picLocks noChangeAspect="1" noChangeArrowheads="1"/>
          </p:cNvPicPr>
          <p:nvPr/>
        </p:nvPicPr>
        <p:blipFill>
          <a:blip r:embed="rId3"/>
          <a:srcRect/>
          <a:stretch>
            <a:fillRect/>
          </a:stretch>
        </p:blipFill>
        <p:spPr bwMode="auto">
          <a:xfrm>
            <a:off x="533400" y="1295400"/>
            <a:ext cx="2976563" cy="2600325"/>
          </a:xfrm>
          <a:prstGeom prst="rect">
            <a:avLst/>
          </a:prstGeom>
          <a:noFill/>
        </p:spPr>
      </p:pic>
      <p:pic>
        <p:nvPicPr>
          <p:cNvPr id="888856" name="Picture 24" descr="watercyclelow"/>
          <p:cNvPicPr>
            <a:picLocks noChangeAspect="1" noChangeArrowheads="1"/>
          </p:cNvPicPr>
          <p:nvPr/>
        </p:nvPicPr>
        <p:blipFill>
          <a:blip r:embed="rId4"/>
          <a:srcRect/>
          <a:stretch>
            <a:fillRect/>
          </a:stretch>
        </p:blipFill>
        <p:spPr bwMode="auto">
          <a:xfrm>
            <a:off x="4876800" y="3962400"/>
            <a:ext cx="3886200" cy="2703513"/>
          </a:xfrm>
          <a:prstGeom prst="rect">
            <a:avLst/>
          </a:prstGeom>
          <a:noFill/>
        </p:spPr>
      </p:pic>
      <p:pic>
        <p:nvPicPr>
          <p:cNvPr id="888857" name="Picture 25" descr="neural-network"/>
          <p:cNvPicPr>
            <a:picLocks noChangeAspect="1" noChangeArrowheads="1"/>
          </p:cNvPicPr>
          <p:nvPr/>
        </p:nvPicPr>
        <p:blipFill>
          <a:blip r:embed="rId5"/>
          <a:srcRect/>
          <a:stretch>
            <a:fillRect/>
          </a:stretch>
        </p:blipFill>
        <p:spPr bwMode="auto">
          <a:xfrm>
            <a:off x="762000" y="4191000"/>
            <a:ext cx="2689225" cy="2401888"/>
          </a:xfrm>
          <a:prstGeom prst="rect">
            <a:avLst/>
          </a:prstGeom>
          <a:noFill/>
        </p:spPr>
      </p:pic>
      <p:pic>
        <p:nvPicPr>
          <p:cNvPr id="888858" name="Picture 26" descr="RealFSM"/>
          <p:cNvPicPr>
            <a:picLocks noChangeAspect="1" noChangeArrowheads="1"/>
          </p:cNvPicPr>
          <p:nvPr/>
        </p:nvPicPr>
        <p:blipFill>
          <a:blip r:embed="rId6"/>
          <a:srcRect/>
          <a:stretch>
            <a:fillRect/>
          </a:stretch>
        </p:blipFill>
        <p:spPr bwMode="auto">
          <a:xfrm>
            <a:off x="4724400" y="1676400"/>
            <a:ext cx="3811588" cy="9953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88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888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888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0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1603" name="Text Box 3"/>
          <p:cNvSpPr txBox="1">
            <a:spLocks noChangeArrowheads="1"/>
          </p:cNvSpPr>
          <p:nvPr/>
        </p:nvSpPr>
        <p:spPr bwMode="auto">
          <a:xfrm>
            <a:off x="350838" y="1219200"/>
            <a:ext cx="8440737" cy="347980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addArc</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g.addArc(s1, s2);</a:t>
            </a:r>
          </a:p>
          <a:p>
            <a:pPr>
              <a:lnSpc>
                <a:spcPct val="90000"/>
              </a:lnSpc>
            </a:pPr>
            <a:r>
              <a:rPr lang="en-US" dirty="0" smtClean="0">
                <a:solidFill>
                  <a:srgbClr val="0000FF"/>
                </a:solidFill>
                <a:latin typeface="Courier New" charset="0"/>
              </a:rPr>
              <a:t> *        g.addArc(n1, n2);</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g.addArc(arc</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Adds an arc to the graph.  The endpoints of the arc can be specified</a:t>
            </a:r>
          </a:p>
          <a:p>
            <a:pPr>
              <a:lnSpc>
                <a:spcPct val="90000"/>
              </a:lnSpc>
            </a:pPr>
            <a:r>
              <a:rPr lang="en-US" dirty="0" smtClean="0">
                <a:solidFill>
                  <a:srgbClr val="0000FF"/>
                </a:solidFill>
                <a:latin typeface="Courier New" charset="0"/>
              </a:rPr>
              <a:t> * either as strings indicating the names of the nodes or as pointers to</a:t>
            </a:r>
          </a:p>
          <a:p>
            <a:pPr>
              <a:lnSpc>
                <a:spcPct val="90000"/>
              </a:lnSpc>
            </a:pPr>
            <a:r>
              <a:rPr lang="en-US" dirty="0" smtClean="0">
                <a:solidFill>
                  <a:srgbClr val="0000FF"/>
                </a:solidFill>
                <a:latin typeface="Courier New" charset="0"/>
              </a:rPr>
              <a:t> * the node structures.  Alternatively, the client can create the arc</a:t>
            </a:r>
          </a:p>
          <a:p>
            <a:pPr>
              <a:lnSpc>
                <a:spcPct val="90000"/>
              </a:lnSpc>
            </a:pPr>
            <a:r>
              <a:rPr lang="en-US" dirty="0" smtClean="0">
                <a:solidFill>
                  <a:srgbClr val="0000FF"/>
                </a:solidFill>
                <a:latin typeface="Courier New" charset="0"/>
              </a:rPr>
              <a:t> * structure explicitly and pass that pointer to the </a:t>
            </a:r>
            <a:r>
              <a:rPr lang="en-US" dirty="0" err="1" smtClean="0">
                <a:solidFill>
                  <a:srgbClr val="0000FF"/>
                </a:solidFill>
                <a:latin typeface="Courier New" charset="0"/>
              </a:rPr>
              <a:t>addArc</a:t>
            </a:r>
            <a:r>
              <a:rPr lang="en-US" dirty="0" smtClean="0">
                <a:solidFill>
                  <a:srgbClr val="0000FF"/>
                </a:solidFill>
                <a:latin typeface="Courier New" charset="0"/>
              </a:rPr>
              <a:t> method.  All</a:t>
            </a:r>
          </a:p>
          <a:p>
            <a:pPr>
              <a:lnSpc>
                <a:spcPct val="90000"/>
              </a:lnSpc>
            </a:pPr>
            <a:r>
              <a:rPr lang="en-US" dirty="0" smtClean="0">
                <a:solidFill>
                  <a:srgbClr val="0000FF"/>
                </a:solidFill>
                <a:latin typeface="Courier New" charset="0"/>
              </a:rPr>
              <a:t> * three of these versions return a pointer to the arc in case the client</a:t>
            </a:r>
          </a:p>
          <a:p>
            <a:pPr>
              <a:lnSpc>
                <a:spcPct val="90000"/>
              </a:lnSpc>
            </a:pPr>
            <a:r>
              <a:rPr lang="en-US" dirty="0" smtClean="0">
                <a:solidFill>
                  <a:srgbClr val="0000FF"/>
                </a:solidFill>
                <a:latin typeface="Courier New" charset="0"/>
              </a:rPr>
              <a:t> * needs to capture this value.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 *</a:t>
            </a:r>
            <a:r>
              <a:rPr lang="en-US" dirty="0" err="1" smtClean="0">
                <a:solidFill>
                  <a:srgbClr val="000000"/>
                </a:solidFill>
                <a:latin typeface="Courier New" charset="0"/>
              </a:rPr>
              <a:t>addArc(std::string</a:t>
            </a:r>
            <a:r>
              <a:rPr lang="en-US" dirty="0" smtClean="0">
                <a:solidFill>
                  <a:srgbClr val="000000"/>
                </a:solidFill>
                <a:latin typeface="Courier New" charset="0"/>
              </a:rPr>
              <a:t> s1, </a:t>
            </a:r>
            <a:r>
              <a:rPr lang="en-US" dirty="0" err="1" smtClean="0">
                <a:solidFill>
                  <a:srgbClr val="000000"/>
                </a:solidFill>
                <a:latin typeface="Courier New" charset="0"/>
              </a:rPr>
              <a:t>std::string</a:t>
            </a:r>
            <a:r>
              <a:rPr lang="en-US" dirty="0" smtClean="0">
                <a:solidFill>
                  <a:srgbClr val="000000"/>
                </a:solidFill>
                <a:latin typeface="Courier New" charset="0"/>
              </a:rPr>
              <a:t> s2);</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 *</a:t>
            </a:r>
            <a:r>
              <a:rPr lang="en-US" dirty="0" err="1" smtClean="0">
                <a:solidFill>
                  <a:srgbClr val="000000"/>
                </a:solidFill>
                <a:latin typeface="Courier New" charset="0"/>
              </a:rPr>
              <a:t>addArc(NodeType</a:t>
            </a:r>
            <a:r>
              <a:rPr lang="en-US" dirty="0" smtClean="0">
                <a:solidFill>
                  <a:srgbClr val="000000"/>
                </a:solidFill>
                <a:latin typeface="Courier New" charset="0"/>
              </a:rPr>
              <a:t> *n1, </a:t>
            </a:r>
            <a:r>
              <a:rPr lang="en-US" dirty="0" err="1" smtClean="0">
                <a:solidFill>
                  <a:srgbClr val="000000"/>
                </a:solidFill>
                <a:latin typeface="Courier New" charset="0"/>
              </a:rPr>
              <a:t>NodeType</a:t>
            </a:r>
            <a:r>
              <a:rPr lang="en-US" dirty="0" smtClean="0">
                <a:solidFill>
                  <a:srgbClr val="000000"/>
                </a:solidFill>
                <a:latin typeface="Courier New" charset="0"/>
              </a:rPr>
              <a:t> *n2);</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ArcType</a:t>
            </a:r>
            <a:r>
              <a:rPr lang="en-US" dirty="0" smtClean="0">
                <a:solidFill>
                  <a:srgbClr val="000000"/>
                </a:solidFill>
                <a:latin typeface="Courier New" charset="0"/>
              </a:rPr>
              <a:t> *</a:t>
            </a:r>
            <a:r>
              <a:rPr lang="en-US" dirty="0" err="1" smtClean="0">
                <a:solidFill>
                  <a:srgbClr val="000000"/>
                </a:solidFill>
                <a:latin typeface="Courier New" charset="0"/>
              </a:rPr>
              <a:t>addArc(ArcType</a:t>
            </a:r>
            <a:r>
              <a:rPr lang="en-US" dirty="0" smtClean="0">
                <a:solidFill>
                  <a:srgbClr val="000000"/>
                </a:solidFill>
                <a:latin typeface="Courier New" charset="0"/>
              </a:rPr>
              <a:t> *arc);</a:t>
            </a: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367338"/>
            <a:chOff x="224" y="720"/>
            <a:chExt cx="5351" cy="3381"/>
          </a:xfrm>
        </p:grpSpPr>
        <p:sp>
          <p:nvSpPr>
            <p:cNvPr id="921605"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1606" name="Text Box 6"/>
            <p:cNvSpPr txBox="1">
              <a:spLocks noChangeArrowheads="1"/>
            </p:cNvSpPr>
            <p:nvPr/>
          </p:nvSpPr>
          <p:spPr bwMode="auto">
            <a:xfrm>
              <a:off x="235" y="752"/>
              <a:ext cx="5332" cy="323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isConnected</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if (g.isConnected(n1, n2)) . . .</a:t>
              </a:r>
            </a:p>
            <a:p>
              <a:pPr>
                <a:lnSpc>
                  <a:spcPct val="90000"/>
                </a:lnSpc>
              </a:pPr>
              <a:r>
                <a:rPr lang="en-US" dirty="0" smtClean="0">
                  <a:solidFill>
                    <a:srgbClr val="0000FF"/>
                  </a:solidFill>
                  <a:latin typeface="Courier New" charset="0"/>
                </a:rPr>
                <a:t> *        if (g.isConnected(s1, s2)) . . .</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true if the graph contains an arc from n1 to n2.  As in the</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addArc</a:t>
              </a:r>
              <a:r>
                <a:rPr lang="en-US" dirty="0" smtClean="0">
                  <a:solidFill>
                    <a:srgbClr val="0000FF"/>
                  </a:solidFill>
                  <a:latin typeface="Courier New" charset="0"/>
                </a:rPr>
                <a:t> method, nodes can be specified either as node pointers or by</a:t>
              </a:r>
            </a:p>
            <a:p>
              <a:pPr>
                <a:lnSpc>
                  <a:spcPct val="90000"/>
                </a:lnSpc>
              </a:pPr>
              <a:r>
                <a:rPr lang="en-US" dirty="0" smtClean="0">
                  <a:solidFill>
                    <a:srgbClr val="0000FF"/>
                  </a:solidFill>
                  <a:latin typeface="Courier New" charset="0"/>
                </a:rPr>
                <a:t> * name.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isConnected(NodeType</a:t>
              </a:r>
              <a:r>
                <a:rPr lang="en-US" dirty="0" smtClean="0">
                  <a:solidFill>
                    <a:srgbClr val="000000"/>
                  </a:solidFill>
                  <a:latin typeface="Courier New" charset="0"/>
                </a:rPr>
                <a:t> *n1, </a:t>
              </a:r>
              <a:r>
                <a:rPr lang="en-US" dirty="0" err="1" smtClean="0">
                  <a:solidFill>
                    <a:srgbClr val="000000"/>
                  </a:solidFill>
                  <a:latin typeface="Courier New" charset="0"/>
                </a:rPr>
                <a:t>NodeType</a:t>
              </a:r>
              <a:r>
                <a:rPr lang="en-US" dirty="0" smtClean="0">
                  <a:solidFill>
                    <a:srgbClr val="000000"/>
                  </a:solidFill>
                  <a:latin typeface="Courier New" charset="0"/>
                </a:rPr>
                <a:t> *n2);</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isConnected(std::string</a:t>
              </a:r>
              <a:r>
                <a:rPr lang="en-US" dirty="0" smtClean="0">
                  <a:solidFill>
                    <a:srgbClr val="000000"/>
                  </a:solidFill>
                  <a:latin typeface="Courier New" charset="0"/>
                </a:rPr>
                <a:t> s1, </a:t>
              </a:r>
              <a:r>
                <a:rPr lang="en-US" dirty="0" err="1" smtClean="0">
                  <a:solidFill>
                    <a:srgbClr val="000000"/>
                  </a:solidFill>
                  <a:latin typeface="Courier New" charset="0"/>
                </a:rPr>
                <a:t>std::string</a:t>
              </a:r>
              <a:r>
                <a:rPr lang="en-US" dirty="0" smtClean="0">
                  <a:solidFill>
                    <a:srgbClr val="000000"/>
                  </a:solidFill>
                  <a:latin typeface="Courier New" charset="0"/>
                </a:rPr>
                <a:t> s2);</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getNeighbors</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foreach</a:t>
              </a:r>
              <a:r>
                <a:rPr lang="en-US" dirty="0" smtClean="0">
                  <a:solidFill>
                    <a:srgbClr val="0000FF"/>
                  </a:solidFill>
                  <a:latin typeface="Courier New" charset="0"/>
                </a:rPr>
                <a:t> (</a:t>
              </a:r>
              <a:r>
                <a:rPr lang="en-US" dirty="0" err="1" smtClean="0">
                  <a:solidFill>
                    <a:srgbClr val="0000FF"/>
                  </a:solidFill>
                  <a:latin typeface="Courier New" charset="0"/>
                </a:rPr>
                <a:t>NodeType</a:t>
              </a:r>
              <a:r>
                <a:rPr lang="en-US" dirty="0" smtClean="0">
                  <a:solidFill>
                    <a:srgbClr val="0000FF"/>
                  </a:solidFill>
                  <a:latin typeface="Courier New" charset="0"/>
                </a:rPr>
                <a:t> *node in </a:t>
              </a:r>
              <a:r>
                <a:rPr lang="en-US" dirty="0" err="1" smtClean="0">
                  <a:solidFill>
                    <a:srgbClr val="0000FF"/>
                  </a:solidFill>
                  <a:latin typeface="Courier New" charset="0"/>
                </a:rPr>
                <a:t>g.getNeighbors(node</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foreach</a:t>
              </a:r>
              <a:r>
                <a:rPr lang="en-US" dirty="0" smtClean="0">
                  <a:solidFill>
                    <a:srgbClr val="0000FF"/>
                  </a:solidFill>
                  <a:latin typeface="Courier New" charset="0"/>
                </a:rPr>
                <a:t> (</a:t>
              </a:r>
              <a:r>
                <a:rPr lang="en-US" dirty="0" err="1" smtClean="0">
                  <a:solidFill>
                    <a:srgbClr val="0000FF"/>
                  </a:solidFill>
                  <a:latin typeface="Courier New" charset="0"/>
                </a:rPr>
                <a:t>NodeType</a:t>
              </a:r>
              <a:r>
                <a:rPr lang="en-US" dirty="0" smtClean="0">
                  <a:solidFill>
                    <a:srgbClr val="0000FF"/>
                  </a:solidFill>
                  <a:latin typeface="Courier New" charset="0"/>
                </a:rPr>
                <a:t> *node in </a:t>
              </a:r>
              <a:r>
                <a:rPr lang="en-US" dirty="0" err="1" smtClean="0">
                  <a:solidFill>
                    <a:srgbClr val="0000FF"/>
                  </a:solidFill>
                  <a:latin typeface="Courier New" charset="0"/>
                </a:rPr>
                <a:t>g.getNeighbors(name</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the set of nodes that are neighbors of the specified node, which</a:t>
              </a:r>
            </a:p>
            <a:p>
              <a:pPr>
                <a:lnSpc>
                  <a:spcPct val="90000"/>
                </a:lnSpc>
              </a:pPr>
              <a:r>
                <a:rPr lang="en-US" dirty="0" smtClean="0">
                  <a:solidFill>
                    <a:srgbClr val="0000FF"/>
                  </a:solidFill>
                  <a:latin typeface="Courier New" charset="0"/>
                </a:rPr>
                <a:t> * can be indicated either as a pointer or by name.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NodeType</a:t>
              </a:r>
              <a:r>
                <a:rPr lang="en-US" dirty="0" smtClean="0">
                  <a:solidFill>
                    <a:srgbClr val="000000"/>
                  </a:solidFill>
                  <a:latin typeface="Courier New" charset="0"/>
                </a:rPr>
                <a:t> *&gt; </a:t>
              </a:r>
              <a:r>
                <a:rPr lang="en-US" dirty="0" err="1" smtClean="0">
                  <a:solidFill>
                    <a:srgbClr val="000000"/>
                  </a:solidFill>
                  <a:latin typeface="Courier New" charset="0"/>
                </a:rPr>
                <a:t>getNeighbors(NodeType</a:t>
              </a:r>
              <a:r>
                <a:rPr lang="en-US" dirty="0" smtClean="0">
                  <a:solidFill>
                    <a:srgbClr val="000000"/>
                  </a:solidFill>
                  <a:latin typeface="Courier New" charset="0"/>
                </a:rPr>
                <a:t> *node);</a:t>
              </a: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NodeType</a:t>
              </a:r>
              <a:r>
                <a:rPr lang="en-US" dirty="0" smtClean="0">
                  <a:solidFill>
                    <a:srgbClr val="000000"/>
                  </a:solidFill>
                  <a:latin typeface="Courier New" charset="0"/>
                </a:rPr>
                <a:t> *&gt; </a:t>
              </a:r>
              <a:r>
                <a:rPr lang="en-US" dirty="0" err="1" smtClean="0">
                  <a:solidFill>
                    <a:srgbClr val="000000"/>
                  </a:solidFill>
                  <a:latin typeface="Courier New" charset="0"/>
                </a:rPr>
                <a:t>getNeighbors(std::string</a:t>
              </a:r>
              <a:r>
                <a:rPr lang="en-US" dirty="0" smtClean="0">
                  <a:solidFill>
                    <a:srgbClr val="000000"/>
                  </a:solidFill>
                  <a:latin typeface="Courier New" charset="0"/>
                </a:rPr>
                <a:t> node);</a:t>
              </a:r>
            </a:p>
            <a:p>
              <a:pPr>
                <a:lnSpc>
                  <a:spcPct val="90000"/>
                </a:lnSpc>
              </a:pPr>
              <a:endParaRPr lang="en-US" dirty="0">
                <a:solidFill>
                  <a:srgbClr val="000000"/>
                </a:solidFill>
                <a:latin typeface="Courier New" charset="0"/>
              </a:endParaRPr>
            </a:p>
          </p:txBody>
        </p:sp>
      </p:grpSp>
      <p:sp>
        <p:nvSpPr>
          <p:cNvPr id="92160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160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160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class-based </a:t>
            </a:r>
            <a:r>
              <a:rPr lang="en-US" sz="3600" b="1" dirty="0" err="1">
                <a:solidFill>
                  <a:srgbClr val="FF0000"/>
                </a:solidFill>
                <a:latin typeface="Courier New" charset="0"/>
              </a:rPr>
              <a:t>graph.h</a:t>
            </a:r>
            <a:r>
              <a:rPr lang="en-US" sz="4000" dirty="0">
                <a:solidFill>
                  <a:srgbClr val="FF0000"/>
                </a:solidFill>
              </a:rPr>
              <a:t> Interface</a:t>
            </a:r>
          </a:p>
        </p:txBody>
      </p:sp>
      <p:sp>
        <p:nvSpPr>
          <p:cNvPr id="92161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1603"/>
                                        </p:tgtEl>
                                        <p:attrNameLst>
                                          <p:attrName>ppt_x</p:attrName>
                                        </p:attrNameLst>
                                      </p:cBhvr>
                                      <p:tavLst>
                                        <p:tav tm="0">
                                          <p:val>
                                            <p:strVal val="ppt_x"/>
                                          </p:val>
                                        </p:tav>
                                        <p:tav tm="100000">
                                          <p:val>
                                            <p:strVal val="ppt_x"/>
                                          </p:val>
                                        </p:tav>
                                      </p:tavLst>
                                    </p:anim>
                                    <p:anim calcmode="lin" valueType="num">
                                      <p:cBhvr additive="base">
                                        <p:cTn id="7" dur="1000"/>
                                        <p:tgtEl>
                                          <p:spTgt spid="921603"/>
                                        </p:tgtEl>
                                        <p:attrNameLst>
                                          <p:attrName>ppt_y</p:attrName>
                                        </p:attrNameLst>
                                      </p:cBhvr>
                                      <p:tavLst>
                                        <p:tav tm="0">
                                          <p:val>
                                            <p:strVal val="ppt_y"/>
                                          </p:val>
                                        </p:tav>
                                        <p:tav tm="100000">
                                          <p:val>
                                            <p:strVal val="0-ppt_h/2"/>
                                          </p:val>
                                        </p:tav>
                                      </p:tavLst>
                                    </p:anim>
                                    <p:set>
                                      <p:cBhvr>
                                        <p:cTn id="8" dur="1" fill="hold">
                                          <p:stCondLst>
                                            <p:cond delay="999"/>
                                          </p:stCondLst>
                                        </p:cTn>
                                        <p:tgtEl>
                                          <p:spTgt spid="92160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3"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365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3651" name="Text Box 3"/>
          <p:cNvSpPr txBox="1">
            <a:spLocks noChangeArrowheads="1"/>
          </p:cNvSpPr>
          <p:nvPr/>
        </p:nvSpPr>
        <p:spPr bwMode="auto">
          <a:xfrm>
            <a:off x="350838" y="1219200"/>
            <a:ext cx="8440737" cy="49434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isConnected</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if (g.isConnected(n1, n2)) . . .</a:t>
            </a:r>
          </a:p>
          <a:p>
            <a:pPr>
              <a:lnSpc>
                <a:spcPct val="90000"/>
              </a:lnSpc>
            </a:pPr>
            <a:r>
              <a:rPr lang="en-US" dirty="0" smtClean="0">
                <a:solidFill>
                  <a:srgbClr val="0000FF"/>
                </a:solidFill>
                <a:latin typeface="Courier New" charset="0"/>
              </a:rPr>
              <a:t> *        if (g.isConnected(s1, s2)) . . .</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true if the graph contains an arc from n1 to n2.  As in the</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addArc</a:t>
            </a:r>
            <a:r>
              <a:rPr lang="en-US" dirty="0" smtClean="0">
                <a:solidFill>
                  <a:srgbClr val="0000FF"/>
                </a:solidFill>
                <a:latin typeface="Courier New" charset="0"/>
              </a:rPr>
              <a:t> method, nodes can be specified either as node pointers or by</a:t>
            </a:r>
          </a:p>
          <a:p>
            <a:pPr>
              <a:lnSpc>
                <a:spcPct val="90000"/>
              </a:lnSpc>
            </a:pPr>
            <a:r>
              <a:rPr lang="en-US" dirty="0" smtClean="0">
                <a:solidFill>
                  <a:srgbClr val="0000FF"/>
                </a:solidFill>
                <a:latin typeface="Courier New" charset="0"/>
              </a:rPr>
              <a:t> * name.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isConnected(NodeType</a:t>
            </a:r>
            <a:r>
              <a:rPr lang="en-US" dirty="0" smtClean="0">
                <a:solidFill>
                  <a:srgbClr val="000000"/>
                </a:solidFill>
                <a:latin typeface="Courier New" charset="0"/>
              </a:rPr>
              <a:t> *n1, </a:t>
            </a:r>
            <a:r>
              <a:rPr lang="en-US" dirty="0" err="1" smtClean="0">
                <a:solidFill>
                  <a:srgbClr val="000000"/>
                </a:solidFill>
                <a:latin typeface="Courier New" charset="0"/>
              </a:rPr>
              <a:t>NodeType</a:t>
            </a:r>
            <a:r>
              <a:rPr lang="en-US" dirty="0" smtClean="0">
                <a:solidFill>
                  <a:srgbClr val="000000"/>
                </a:solidFill>
                <a:latin typeface="Courier New" charset="0"/>
              </a:rPr>
              <a:t> *n2);</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isConnected(std::string</a:t>
            </a:r>
            <a:r>
              <a:rPr lang="en-US" dirty="0" smtClean="0">
                <a:solidFill>
                  <a:srgbClr val="000000"/>
                </a:solidFill>
                <a:latin typeface="Courier New" charset="0"/>
              </a:rPr>
              <a:t> s1, </a:t>
            </a:r>
            <a:r>
              <a:rPr lang="en-US" dirty="0" err="1" smtClean="0">
                <a:solidFill>
                  <a:srgbClr val="000000"/>
                </a:solidFill>
                <a:latin typeface="Courier New" charset="0"/>
              </a:rPr>
              <a:t>std::string</a:t>
            </a:r>
            <a:r>
              <a:rPr lang="en-US" dirty="0" smtClean="0">
                <a:solidFill>
                  <a:srgbClr val="000000"/>
                </a:solidFill>
                <a:latin typeface="Courier New" charset="0"/>
              </a:rPr>
              <a:t> s2);</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getNeighbors</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foreach</a:t>
            </a:r>
            <a:r>
              <a:rPr lang="en-US" dirty="0" smtClean="0">
                <a:solidFill>
                  <a:srgbClr val="0000FF"/>
                </a:solidFill>
                <a:latin typeface="Courier New" charset="0"/>
              </a:rPr>
              <a:t> (</a:t>
            </a:r>
            <a:r>
              <a:rPr lang="en-US" dirty="0" err="1" smtClean="0">
                <a:solidFill>
                  <a:srgbClr val="0000FF"/>
                </a:solidFill>
                <a:latin typeface="Courier New" charset="0"/>
              </a:rPr>
              <a:t>NodeType</a:t>
            </a:r>
            <a:r>
              <a:rPr lang="en-US" dirty="0" smtClean="0">
                <a:solidFill>
                  <a:srgbClr val="0000FF"/>
                </a:solidFill>
                <a:latin typeface="Courier New" charset="0"/>
              </a:rPr>
              <a:t> *node in </a:t>
            </a:r>
            <a:r>
              <a:rPr lang="en-US" dirty="0" err="1" smtClean="0">
                <a:solidFill>
                  <a:srgbClr val="0000FF"/>
                </a:solidFill>
                <a:latin typeface="Courier New" charset="0"/>
              </a:rPr>
              <a:t>g.getNeighbors(node</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foreach</a:t>
            </a:r>
            <a:r>
              <a:rPr lang="en-US" dirty="0" smtClean="0">
                <a:solidFill>
                  <a:srgbClr val="0000FF"/>
                </a:solidFill>
                <a:latin typeface="Courier New" charset="0"/>
              </a:rPr>
              <a:t> (</a:t>
            </a:r>
            <a:r>
              <a:rPr lang="en-US" dirty="0" err="1" smtClean="0">
                <a:solidFill>
                  <a:srgbClr val="0000FF"/>
                </a:solidFill>
                <a:latin typeface="Courier New" charset="0"/>
              </a:rPr>
              <a:t>NodeType</a:t>
            </a:r>
            <a:r>
              <a:rPr lang="en-US" dirty="0" smtClean="0">
                <a:solidFill>
                  <a:srgbClr val="0000FF"/>
                </a:solidFill>
                <a:latin typeface="Courier New" charset="0"/>
              </a:rPr>
              <a:t> *node in </a:t>
            </a:r>
            <a:r>
              <a:rPr lang="en-US" dirty="0" err="1" smtClean="0">
                <a:solidFill>
                  <a:srgbClr val="0000FF"/>
                </a:solidFill>
                <a:latin typeface="Courier New" charset="0"/>
              </a:rPr>
              <a:t>g.getNeighbors(name</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the set of nodes that are neighbors of the specified node, which</a:t>
            </a:r>
          </a:p>
          <a:p>
            <a:pPr>
              <a:lnSpc>
                <a:spcPct val="90000"/>
              </a:lnSpc>
            </a:pPr>
            <a:r>
              <a:rPr lang="en-US" dirty="0" smtClean="0">
                <a:solidFill>
                  <a:srgbClr val="0000FF"/>
                </a:solidFill>
                <a:latin typeface="Courier New" charset="0"/>
              </a:rPr>
              <a:t> * can be indicated either as a pointer or by name.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NodeType</a:t>
            </a:r>
            <a:r>
              <a:rPr lang="en-US" dirty="0" smtClean="0">
                <a:solidFill>
                  <a:srgbClr val="000000"/>
                </a:solidFill>
                <a:latin typeface="Courier New" charset="0"/>
              </a:rPr>
              <a:t> *&gt; </a:t>
            </a:r>
            <a:r>
              <a:rPr lang="en-US" dirty="0" err="1" smtClean="0">
                <a:solidFill>
                  <a:srgbClr val="000000"/>
                </a:solidFill>
                <a:latin typeface="Courier New" charset="0"/>
              </a:rPr>
              <a:t>getNeighbors(NodeType</a:t>
            </a:r>
            <a:r>
              <a:rPr lang="en-US" dirty="0" smtClean="0">
                <a:solidFill>
                  <a:srgbClr val="000000"/>
                </a:solidFill>
                <a:latin typeface="Courier New" charset="0"/>
              </a:rPr>
              <a:t> *node);</a:t>
            </a: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NodeType</a:t>
            </a:r>
            <a:r>
              <a:rPr lang="en-US" dirty="0" smtClean="0">
                <a:solidFill>
                  <a:srgbClr val="000000"/>
                </a:solidFill>
                <a:latin typeface="Courier New" charset="0"/>
              </a:rPr>
              <a:t> *&gt; </a:t>
            </a:r>
            <a:r>
              <a:rPr lang="en-US" dirty="0" err="1" smtClean="0">
                <a:solidFill>
                  <a:srgbClr val="000000"/>
                </a:solidFill>
                <a:latin typeface="Courier New" charset="0"/>
              </a:rPr>
              <a:t>getNeighbors(std::string</a:t>
            </a:r>
            <a:r>
              <a:rPr lang="en-US" dirty="0" smtClean="0">
                <a:solidFill>
                  <a:srgbClr val="000000"/>
                </a:solidFill>
                <a:latin typeface="Courier New" charset="0"/>
              </a:rPr>
              <a:t> node);</a:t>
            </a:r>
          </a:p>
          <a:p>
            <a:pPr>
              <a:lnSpc>
                <a:spcPct val="90000"/>
              </a:lnSpc>
            </a:pP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367338"/>
            <a:chOff x="224" y="720"/>
            <a:chExt cx="5351" cy="3381"/>
          </a:xfrm>
        </p:grpSpPr>
        <p:sp>
          <p:nvSpPr>
            <p:cNvPr id="923653"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3654" name="Text Box 6"/>
            <p:cNvSpPr txBox="1">
              <a:spLocks noChangeArrowheads="1"/>
            </p:cNvSpPr>
            <p:nvPr/>
          </p:nvSpPr>
          <p:spPr bwMode="auto">
            <a:xfrm>
              <a:off x="235" y="752"/>
              <a:ext cx="5332" cy="287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getNodeSet</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foreach</a:t>
              </a:r>
              <a:r>
                <a:rPr lang="en-US" dirty="0" smtClean="0">
                  <a:solidFill>
                    <a:srgbClr val="0000FF"/>
                  </a:solidFill>
                  <a:latin typeface="Courier New" charset="0"/>
                </a:rPr>
                <a:t> (</a:t>
              </a:r>
              <a:r>
                <a:rPr lang="en-US" dirty="0" err="1" smtClean="0">
                  <a:solidFill>
                    <a:srgbClr val="0000FF"/>
                  </a:solidFill>
                  <a:latin typeface="Courier New" charset="0"/>
                </a:rPr>
                <a:t>NodeType</a:t>
              </a:r>
              <a:r>
                <a:rPr lang="en-US" dirty="0" smtClean="0">
                  <a:solidFill>
                    <a:srgbClr val="0000FF"/>
                  </a:solidFill>
                  <a:latin typeface="Courier New" charset="0"/>
                </a:rPr>
                <a:t> *node in </a:t>
              </a:r>
              <a:r>
                <a:rPr lang="en-US" dirty="0" err="1" smtClean="0">
                  <a:solidFill>
                    <a:srgbClr val="0000FF"/>
                  </a:solidFill>
                  <a:latin typeface="Courier New" charset="0"/>
                </a:rPr>
                <a:t>g.getNodeSet</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the set of all nodes in the graph.</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NodeType</a:t>
              </a:r>
              <a:r>
                <a:rPr lang="en-US" dirty="0" smtClean="0">
                  <a:solidFill>
                    <a:srgbClr val="000000"/>
                  </a:solidFill>
                  <a:latin typeface="Courier New" charset="0"/>
                </a:rPr>
                <a:t> *&gt; &amp; </a:t>
              </a:r>
              <a:r>
                <a:rPr lang="en-US" dirty="0" err="1" smtClean="0">
                  <a:solidFill>
                    <a:srgbClr val="000000"/>
                  </a:solidFill>
                  <a:latin typeface="Courier New" charset="0"/>
                </a:rPr>
                <a:t>getNodeSet</a:t>
              </a:r>
              <a:r>
                <a:rPr lang="en-US" dirty="0" smtClean="0">
                  <a:solidFill>
                    <a:srgbClr val="000000"/>
                  </a:solidFill>
                  <a:latin typeface="Courier New" charset="0"/>
                </a:rPr>
                <a:t>();</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getArcSet</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foreach</a:t>
              </a:r>
              <a:r>
                <a:rPr lang="en-US" dirty="0" smtClean="0">
                  <a:solidFill>
                    <a:srgbClr val="0000FF"/>
                  </a:solidFill>
                  <a:latin typeface="Courier New" charset="0"/>
                </a:rPr>
                <a:t> (</a:t>
              </a:r>
              <a:r>
                <a:rPr lang="en-US" dirty="0" err="1" smtClean="0">
                  <a:solidFill>
                    <a:srgbClr val="0000FF"/>
                  </a:solidFill>
                  <a:latin typeface="Courier New" charset="0"/>
                </a:rPr>
                <a:t>ArcType</a:t>
              </a:r>
              <a:r>
                <a:rPr lang="en-US" dirty="0" smtClean="0">
                  <a:solidFill>
                    <a:srgbClr val="0000FF"/>
                  </a:solidFill>
                  <a:latin typeface="Courier New" charset="0"/>
                </a:rPr>
                <a:t> *arc in </a:t>
              </a:r>
              <a:r>
                <a:rPr lang="en-US" dirty="0" err="1" smtClean="0">
                  <a:solidFill>
                    <a:srgbClr val="0000FF"/>
                  </a:solidFill>
                  <a:latin typeface="Courier New" charset="0"/>
                </a:rPr>
                <a:t>g.getArcSet</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foreach</a:t>
              </a:r>
              <a:r>
                <a:rPr lang="en-US" dirty="0" smtClean="0">
                  <a:solidFill>
                    <a:srgbClr val="0000FF"/>
                  </a:solidFill>
                  <a:latin typeface="Courier New" charset="0"/>
                </a:rPr>
                <a:t> (</a:t>
              </a:r>
              <a:r>
                <a:rPr lang="en-US" dirty="0" err="1" smtClean="0">
                  <a:solidFill>
                    <a:srgbClr val="0000FF"/>
                  </a:solidFill>
                  <a:latin typeface="Courier New" charset="0"/>
                </a:rPr>
                <a:t>ArcType</a:t>
              </a:r>
              <a:r>
                <a:rPr lang="en-US" dirty="0" smtClean="0">
                  <a:solidFill>
                    <a:srgbClr val="0000FF"/>
                  </a:solidFill>
                  <a:latin typeface="Courier New" charset="0"/>
                </a:rPr>
                <a:t> *arc in </a:t>
              </a:r>
              <a:r>
                <a:rPr lang="en-US" dirty="0" err="1" smtClean="0">
                  <a:solidFill>
                    <a:srgbClr val="0000FF"/>
                  </a:solidFill>
                  <a:latin typeface="Courier New" charset="0"/>
                </a:rPr>
                <a:t>g.getArcSet(node</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r>
                <a:rPr lang="en-US" dirty="0" err="1" smtClean="0">
                  <a:solidFill>
                    <a:srgbClr val="0000FF"/>
                  </a:solidFill>
                  <a:latin typeface="Courier New" charset="0"/>
                </a:rPr>
                <a:t>foreach</a:t>
              </a:r>
              <a:r>
                <a:rPr lang="en-US" dirty="0" smtClean="0">
                  <a:solidFill>
                    <a:srgbClr val="0000FF"/>
                  </a:solidFill>
                  <a:latin typeface="Courier New" charset="0"/>
                </a:rPr>
                <a:t> (</a:t>
              </a:r>
              <a:r>
                <a:rPr lang="en-US" dirty="0" err="1" smtClean="0">
                  <a:solidFill>
                    <a:srgbClr val="0000FF"/>
                  </a:solidFill>
                  <a:latin typeface="Courier New" charset="0"/>
                </a:rPr>
                <a:t>ArcType</a:t>
              </a:r>
              <a:r>
                <a:rPr lang="en-US" dirty="0" smtClean="0">
                  <a:solidFill>
                    <a:srgbClr val="0000FF"/>
                  </a:solidFill>
                  <a:latin typeface="Courier New" charset="0"/>
                </a:rPr>
                <a:t> *arc in </a:t>
              </a:r>
              <a:r>
                <a:rPr lang="en-US" dirty="0" err="1" smtClean="0">
                  <a:solidFill>
                    <a:srgbClr val="0000FF"/>
                  </a:solidFill>
                  <a:latin typeface="Courier New" charset="0"/>
                </a:rPr>
                <a:t>g.getArcSet(name</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the set of all arcs in the graph or, in the second and third</a:t>
              </a:r>
            </a:p>
            <a:p>
              <a:pPr>
                <a:lnSpc>
                  <a:spcPct val="90000"/>
                </a:lnSpc>
              </a:pPr>
              <a:r>
                <a:rPr lang="en-US" dirty="0" smtClean="0">
                  <a:solidFill>
                    <a:srgbClr val="0000FF"/>
                  </a:solidFill>
                  <a:latin typeface="Courier New" charset="0"/>
                </a:rPr>
                <a:t> * forms, the arcs that start at the specified node, which can be indicated</a:t>
              </a:r>
            </a:p>
            <a:p>
              <a:pPr>
                <a:lnSpc>
                  <a:spcPct val="90000"/>
                </a:lnSpc>
              </a:pPr>
              <a:r>
                <a:rPr lang="en-US" dirty="0" smtClean="0">
                  <a:solidFill>
                    <a:srgbClr val="0000FF"/>
                  </a:solidFill>
                  <a:latin typeface="Courier New" charset="0"/>
                </a:rPr>
                <a:t> * either as a pointer or by name.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ArcType</a:t>
              </a:r>
              <a:r>
                <a:rPr lang="en-US" dirty="0" smtClean="0">
                  <a:solidFill>
                    <a:srgbClr val="000000"/>
                  </a:solidFill>
                  <a:latin typeface="Courier New" charset="0"/>
                </a:rPr>
                <a:t> *&gt; &amp; </a:t>
              </a:r>
              <a:r>
                <a:rPr lang="en-US" dirty="0" err="1" smtClean="0">
                  <a:solidFill>
                    <a:srgbClr val="000000"/>
                  </a:solidFill>
                  <a:latin typeface="Courier New" charset="0"/>
                </a:rPr>
                <a:t>getArcSet</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ArcType</a:t>
              </a:r>
              <a:r>
                <a:rPr lang="en-US" dirty="0" smtClean="0">
                  <a:solidFill>
                    <a:srgbClr val="000000"/>
                  </a:solidFill>
                  <a:latin typeface="Courier New" charset="0"/>
                </a:rPr>
                <a:t> *&gt; &amp; </a:t>
              </a:r>
              <a:r>
                <a:rPr lang="en-US" dirty="0" err="1" smtClean="0">
                  <a:solidFill>
                    <a:srgbClr val="000000"/>
                  </a:solidFill>
                  <a:latin typeface="Courier New" charset="0"/>
                </a:rPr>
                <a:t>getArcSet(NodeType</a:t>
              </a:r>
              <a:r>
                <a:rPr lang="en-US" dirty="0" smtClean="0">
                  <a:solidFill>
                    <a:srgbClr val="000000"/>
                  </a:solidFill>
                  <a:latin typeface="Courier New" charset="0"/>
                </a:rPr>
                <a:t> *node);</a:t>
              </a: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ArcType</a:t>
              </a:r>
              <a:r>
                <a:rPr lang="en-US" dirty="0" smtClean="0">
                  <a:solidFill>
                    <a:srgbClr val="000000"/>
                  </a:solidFill>
                  <a:latin typeface="Courier New" charset="0"/>
                </a:rPr>
                <a:t> *&gt; &amp; </a:t>
              </a:r>
              <a:r>
                <a:rPr lang="en-US" dirty="0" err="1" smtClean="0">
                  <a:solidFill>
                    <a:srgbClr val="000000"/>
                  </a:solidFill>
                  <a:latin typeface="Courier New" charset="0"/>
                </a:rPr>
                <a:t>getArcSet(std::string</a:t>
              </a:r>
              <a:r>
                <a:rPr lang="en-US" dirty="0" smtClean="0">
                  <a:solidFill>
                    <a:srgbClr val="000000"/>
                  </a:solidFill>
                  <a:latin typeface="Courier New" charset="0"/>
                </a:rPr>
                <a:t> name);</a:t>
              </a:r>
            </a:p>
          </p:txBody>
        </p:sp>
      </p:grpSp>
      <p:sp>
        <p:nvSpPr>
          <p:cNvPr id="92365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365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365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2365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3" name="Group 10"/>
          <p:cNvGrpSpPr/>
          <p:nvPr/>
        </p:nvGrpSpPr>
        <p:grpSpPr>
          <a:xfrm>
            <a:off x="381000" y="5827485"/>
            <a:ext cx="8382000" cy="533400"/>
            <a:chOff x="381000" y="5967790"/>
            <a:chExt cx="8382000" cy="533400"/>
          </a:xfrm>
        </p:grpSpPr>
        <p:sp>
          <p:nvSpPr>
            <p:cNvPr id="12" name="Rectangle 11"/>
            <p:cNvSpPr/>
            <p:nvPr/>
          </p:nvSpPr>
          <p:spPr bwMode="auto">
            <a:xfrm>
              <a:off x="381000" y="5967790"/>
              <a:ext cx="8382000" cy="533400"/>
            </a:xfrm>
            <a:prstGeom prst="rect">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3" name="TextBox 12"/>
            <p:cNvSpPr txBox="1"/>
            <p:nvPr/>
          </p:nvSpPr>
          <p:spPr>
            <a:xfrm>
              <a:off x="485020" y="6056085"/>
              <a:ext cx="4648200" cy="338554"/>
            </a:xfrm>
            <a:prstGeom prst="rect">
              <a:avLst/>
            </a:prstGeom>
            <a:noFill/>
          </p:spPr>
          <p:txBody>
            <a:bodyPr wrap="square" rtlCol="0">
              <a:spAutoFit/>
            </a:bodyPr>
            <a:lstStyle/>
            <a:p>
              <a:r>
                <a:rPr lang="en-US" sz="1600" b="0" i="1" dirty="0" smtClean="0">
                  <a:solidFill>
                    <a:srgbClr val="0000FF"/>
                  </a:solidFill>
                </a:rPr>
                <a:t>The private and implementation sections go here.</a:t>
              </a:r>
              <a:endParaRPr lang="en-US" sz="1600" b="0" i="1" dirty="0">
                <a:solidFill>
                  <a:srgbClr val="0000FF"/>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3651"/>
                                        </p:tgtEl>
                                        <p:attrNameLst>
                                          <p:attrName>ppt_x</p:attrName>
                                        </p:attrNameLst>
                                      </p:cBhvr>
                                      <p:tavLst>
                                        <p:tav tm="0">
                                          <p:val>
                                            <p:strVal val="ppt_x"/>
                                          </p:val>
                                        </p:tav>
                                        <p:tav tm="100000">
                                          <p:val>
                                            <p:strVal val="ppt_x"/>
                                          </p:val>
                                        </p:tav>
                                      </p:tavLst>
                                    </p:anim>
                                    <p:anim calcmode="lin" valueType="num">
                                      <p:cBhvr additive="base">
                                        <p:cTn id="7" dur="1000"/>
                                        <p:tgtEl>
                                          <p:spTgt spid="923651"/>
                                        </p:tgtEl>
                                        <p:attrNameLst>
                                          <p:attrName>ppt_y</p:attrName>
                                        </p:attrNameLst>
                                      </p:cBhvr>
                                      <p:tavLst>
                                        <p:tav tm="0">
                                          <p:val>
                                            <p:strVal val="ppt_y"/>
                                          </p:val>
                                        </p:tav>
                                        <p:tav tm="100000">
                                          <p:val>
                                            <p:strVal val="0-ppt_h/2"/>
                                          </p:val>
                                        </p:tav>
                                      </p:tavLst>
                                    </p:anim>
                                    <p:set>
                                      <p:cBhvr>
                                        <p:cTn id="8" dur="1" fill="hold">
                                          <p:stCondLst>
                                            <p:cond delay="999"/>
                                          </p:stCondLst>
                                        </p:cTn>
                                        <p:tgtEl>
                                          <p:spTgt spid="92365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51"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56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5699" name="Text Box 3"/>
          <p:cNvSpPr txBox="1">
            <a:spLocks noChangeArrowheads="1"/>
          </p:cNvSpPr>
          <p:nvPr/>
        </p:nvSpPr>
        <p:spPr bwMode="auto">
          <a:xfrm>
            <a:off x="342900" y="1193800"/>
            <a:ext cx="8440738" cy="39739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r>
              <a:rPr lang="en-US" dirty="0" smtClean="0">
                <a:solidFill>
                  <a:srgbClr val="0000FF"/>
                </a:solidFill>
                <a:latin typeface="Courier New" charset="0"/>
              </a:rPr>
              <a:t>* Private section </a:t>
            </a:r>
            <a:r>
              <a:rPr lang="en-US" dirty="0">
                <a:solidFill>
                  <a:srgbClr val="0000FF"/>
                </a:solidFill>
                <a:latin typeface="Courier New" charset="0"/>
              </a:rPr>
              <a:t>*/</a:t>
            </a:r>
            <a:endParaRPr lang="en-US" dirty="0" smtClean="0">
              <a:solidFill>
                <a:srgbClr val="0000FF"/>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private:</a:t>
            </a:r>
          </a:p>
          <a:p>
            <a:pPr>
              <a:lnSpc>
                <a:spcPct val="90000"/>
              </a:lnSpc>
            </a:pPr>
            <a:endParaRPr lang="en-US" dirty="0" smtClean="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Data structure</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Graph class is defined -- as it traditionally is in</a:t>
            </a:r>
          </a:p>
          <a:p>
            <a:pPr>
              <a:lnSpc>
                <a:spcPct val="90000"/>
              </a:lnSpc>
            </a:pPr>
            <a:r>
              <a:rPr lang="en-US" dirty="0">
                <a:solidFill>
                  <a:srgbClr val="0000FF"/>
                </a:solidFill>
                <a:latin typeface="Courier New" charset="0"/>
              </a:rPr>
              <a:t> * mathematics -- as a set of nodes and a set of arcs.  These</a:t>
            </a:r>
          </a:p>
          <a:p>
            <a:pPr>
              <a:lnSpc>
                <a:spcPct val="90000"/>
              </a:lnSpc>
            </a:pPr>
            <a:r>
              <a:rPr lang="en-US" dirty="0">
                <a:solidFill>
                  <a:srgbClr val="0000FF"/>
                </a:solidFill>
                <a:latin typeface="Courier New" charset="0"/>
              </a:rPr>
              <a:t> * structures, in turn, are implemented using the Set class.</a:t>
            </a:r>
          </a:p>
          <a:p>
            <a:pPr>
              <a:lnSpc>
                <a:spcPct val="90000"/>
              </a:lnSpc>
            </a:pPr>
            <a:r>
              <a:rPr lang="en-US" dirty="0">
                <a:solidFill>
                  <a:srgbClr val="0000FF"/>
                </a:solidFill>
                <a:latin typeface="Courier New" charset="0"/>
              </a:rPr>
              <a:t> * The element type for each set is a pointer to a structure</a:t>
            </a:r>
          </a:p>
          <a:p>
            <a:pPr>
              <a:lnSpc>
                <a:spcPct val="90000"/>
              </a:lnSpc>
            </a:pPr>
            <a:r>
              <a:rPr lang="en-US" dirty="0">
                <a:solidFill>
                  <a:srgbClr val="0000FF"/>
                </a:solidFill>
                <a:latin typeface="Courier New" charset="0"/>
              </a:rPr>
              <a:t> * chosen by the client, which is specified as one of the</a:t>
            </a:r>
          </a:p>
          <a:p>
            <a:pPr>
              <a:lnSpc>
                <a:spcPct val="90000"/>
              </a:lnSpc>
            </a:pPr>
            <a:r>
              <a:rPr lang="en-US" dirty="0">
                <a:solidFill>
                  <a:srgbClr val="0000FF"/>
                </a:solidFill>
                <a:latin typeface="Courier New" charset="0"/>
              </a:rPr>
              <a:t> * parameters to the class template.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 Instance variables */</a:t>
            </a:r>
            <a:endParaRPr lang="en-US" dirty="0" smtClean="0">
              <a:solidFill>
                <a:srgbClr val="0000FF"/>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NodeType</a:t>
            </a:r>
            <a:r>
              <a:rPr lang="en-US" dirty="0" smtClean="0">
                <a:solidFill>
                  <a:srgbClr val="000000"/>
                </a:solidFill>
                <a:latin typeface="Courier New" charset="0"/>
              </a:rPr>
              <a:t> *&gt; nodes;</a:t>
            </a:r>
          </a:p>
          <a:p>
            <a:pPr>
              <a:lnSpc>
                <a:spcPct val="90000"/>
              </a:lnSpc>
            </a:pPr>
            <a:r>
              <a:rPr lang="en-US" dirty="0" smtClean="0">
                <a:solidFill>
                  <a:srgbClr val="000000"/>
                </a:solidFill>
                <a:latin typeface="Courier New" charset="0"/>
              </a:rPr>
              <a:t>   Set&lt;</a:t>
            </a:r>
            <a:r>
              <a:rPr lang="en-US" dirty="0" err="1" smtClean="0">
                <a:solidFill>
                  <a:srgbClr val="000000"/>
                </a:solidFill>
                <a:latin typeface="Courier New" charset="0"/>
              </a:rPr>
              <a:t>ArcType</a:t>
            </a:r>
            <a:r>
              <a:rPr lang="en-US" dirty="0" smtClean="0">
                <a:solidFill>
                  <a:srgbClr val="000000"/>
                </a:solidFill>
                <a:latin typeface="Courier New" charset="0"/>
              </a:rPr>
              <a:t> *&gt; arcs;</a:t>
            </a:r>
          </a:p>
          <a:p>
            <a:pPr>
              <a:lnSpc>
                <a:spcPct val="90000"/>
              </a:lnSpc>
            </a:pPr>
            <a:r>
              <a:rPr lang="en-US" dirty="0" smtClean="0">
                <a:solidFill>
                  <a:srgbClr val="000000"/>
                </a:solidFill>
                <a:latin typeface="Courier New" charset="0"/>
              </a:rPr>
              <a:t>   Map&lt;</a:t>
            </a:r>
            <a:r>
              <a:rPr lang="en-US" dirty="0" err="1" smtClean="0">
                <a:solidFill>
                  <a:srgbClr val="000000"/>
                </a:solidFill>
                <a:latin typeface="Courier New" charset="0"/>
              </a:rPr>
              <a:t>std::string</a:t>
            </a:r>
            <a:r>
              <a:rPr lang="en-US" dirty="0" smtClean="0">
                <a:solidFill>
                  <a:srgbClr val="000000"/>
                </a:solidFill>
                <a:latin typeface="Courier New" charset="0"/>
              </a:rPr>
              <a:t>, </a:t>
            </a:r>
            <a:r>
              <a:rPr lang="en-US" dirty="0" err="1" smtClean="0">
                <a:solidFill>
                  <a:srgbClr val="000000"/>
                </a:solidFill>
                <a:latin typeface="Courier New" charset="0"/>
              </a:rPr>
              <a:t>NodeType</a:t>
            </a:r>
            <a:r>
              <a:rPr lang="en-US" dirty="0" smtClean="0">
                <a:solidFill>
                  <a:srgbClr val="000000"/>
                </a:solidFill>
                <a:latin typeface="Courier New" charset="0"/>
              </a:rPr>
              <a:t> *&gt; </a:t>
            </a:r>
            <a:r>
              <a:rPr lang="en-US" dirty="0" err="1" smtClean="0">
                <a:solidFill>
                  <a:srgbClr val="000000"/>
                </a:solidFill>
                <a:latin typeface="Courier New" charset="0"/>
              </a:rPr>
              <a:t>nodeMap</a:t>
            </a:r>
            <a:r>
              <a:rPr lang="en-US" dirty="0" smtClean="0">
                <a:solidFill>
                  <a:srgbClr val="000000"/>
                </a:solidFill>
                <a:latin typeface="Courier New" charset="0"/>
              </a:rPr>
              <a:t>;</a:t>
            </a:r>
            <a:endParaRPr lang="en-US" dirty="0">
              <a:solidFill>
                <a:srgbClr val="0000CC"/>
              </a:solidFill>
              <a:latin typeface="Courier New" charset="0"/>
            </a:endParaRPr>
          </a:p>
        </p:txBody>
      </p:sp>
      <p:sp>
        <p:nvSpPr>
          <p:cNvPr id="925700" name="Rectangle 4"/>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Private Section of </a:t>
            </a:r>
            <a:r>
              <a:rPr lang="en-US" sz="3600" b="1" dirty="0" err="1" smtClean="0">
                <a:solidFill>
                  <a:srgbClr val="FF0000"/>
                </a:solidFill>
                <a:latin typeface="Courier New"/>
                <a:cs typeface="Courier New"/>
              </a:rPr>
              <a:t>graph.h</a:t>
            </a:r>
            <a:endParaRPr lang="en-US" sz="4000" b="1" dirty="0">
              <a:solidFill>
                <a:srgbClr val="FF0000"/>
              </a:solidFill>
              <a:latin typeface="Courier New"/>
              <a:cs typeface="Courier New"/>
            </a:endParaRPr>
          </a:p>
        </p:txBody>
      </p:sp>
      <p:sp>
        <p:nvSpPr>
          <p:cNvPr id="925701" name="Text Box 5"/>
          <p:cNvSpPr txBox="1">
            <a:spLocks noChangeArrowheads="1"/>
          </p:cNvSpPr>
          <p:nvPr/>
        </p:nvSpPr>
        <p:spPr bwMode="auto">
          <a:xfrm>
            <a:off x="4737100" y="4450450"/>
            <a:ext cx="4063282" cy="307777"/>
          </a:xfrm>
          <a:prstGeom prst="rect">
            <a:avLst/>
          </a:prstGeom>
          <a:noFill/>
          <a:ln w="9525">
            <a:noFill/>
            <a:miter lim="800000"/>
            <a:headEnd/>
            <a:tailEnd/>
          </a:ln>
          <a:effectLst/>
        </p:spPr>
        <p:txBody>
          <a:bodyPr wrap="none">
            <a:prstTxWarp prst="textNoShape">
              <a:avLst/>
            </a:prstTxWarp>
            <a:spAutoFit/>
          </a:bodyPr>
          <a:lstStyle/>
          <a:p>
            <a:r>
              <a:rPr lang="en-US" dirty="0">
                <a:solidFill>
                  <a:srgbClr val="0000FF"/>
                </a:solidFill>
                <a:latin typeface="Courier New" charset="0"/>
              </a:rPr>
              <a:t>/* The set of nodes in the graph</a:t>
            </a:r>
            <a:r>
              <a:rPr lang="en-US" dirty="0" smtClean="0">
                <a:solidFill>
                  <a:srgbClr val="0000FF"/>
                </a:solidFill>
                <a:latin typeface="Courier New" charset="0"/>
              </a:rPr>
              <a:t> *</a:t>
            </a:r>
            <a:r>
              <a:rPr lang="en-US" dirty="0">
                <a:solidFill>
                  <a:srgbClr val="0000FF"/>
                </a:solidFill>
                <a:latin typeface="Courier New" charset="0"/>
              </a:rPr>
              <a:t>/</a:t>
            </a:r>
          </a:p>
        </p:txBody>
      </p:sp>
      <p:sp>
        <p:nvSpPr>
          <p:cNvPr id="925702" name="Text Box 6"/>
          <p:cNvSpPr txBox="1">
            <a:spLocks noChangeArrowheads="1"/>
          </p:cNvSpPr>
          <p:nvPr/>
        </p:nvSpPr>
        <p:spPr bwMode="auto">
          <a:xfrm>
            <a:off x="4737100" y="4653650"/>
            <a:ext cx="3955543" cy="307777"/>
          </a:xfrm>
          <a:prstGeom prst="rect">
            <a:avLst/>
          </a:prstGeom>
          <a:noFill/>
          <a:ln w="9525">
            <a:noFill/>
            <a:miter lim="800000"/>
            <a:headEnd/>
            <a:tailEnd/>
          </a:ln>
          <a:effectLst/>
        </p:spPr>
        <p:txBody>
          <a:bodyPr wrap="none">
            <a:prstTxWarp prst="textNoShape">
              <a:avLst/>
            </a:prstTxWarp>
            <a:spAutoFit/>
          </a:bodyPr>
          <a:lstStyle/>
          <a:p>
            <a:r>
              <a:rPr lang="en-US" dirty="0">
                <a:solidFill>
                  <a:srgbClr val="0000FF"/>
                </a:solidFill>
                <a:latin typeface="Courier New" charset="0"/>
              </a:rPr>
              <a:t>/* The set of arcs in the </a:t>
            </a:r>
            <a:r>
              <a:rPr lang="en-US" dirty="0" smtClean="0">
                <a:solidFill>
                  <a:srgbClr val="0000FF"/>
                </a:solidFill>
                <a:latin typeface="Courier New" charset="0"/>
              </a:rPr>
              <a:t>graph  </a:t>
            </a:r>
            <a:r>
              <a:rPr lang="en-US" dirty="0">
                <a:solidFill>
                  <a:srgbClr val="0000FF"/>
                </a:solidFill>
                <a:latin typeface="Courier New" charset="0"/>
              </a:rPr>
              <a:t>*/</a:t>
            </a:r>
          </a:p>
        </p:txBody>
      </p:sp>
      <p:sp>
        <p:nvSpPr>
          <p:cNvPr id="925703" name="Text Box 7"/>
          <p:cNvSpPr txBox="1">
            <a:spLocks noChangeArrowheads="1"/>
          </p:cNvSpPr>
          <p:nvPr/>
        </p:nvSpPr>
        <p:spPr bwMode="auto">
          <a:xfrm>
            <a:off x="4737100" y="4844150"/>
            <a:ext cx="3955543" cy="307777"/>
          </a:xfrm>
          <a:prstGeom prst="rect">
            <a:avLst/>
          </a:prstGeom>
          <a:noFill/>
          <a:ln w="9525">
            <a:noFill/>
            <a:miter lim="800000"/>
            <a:headEnd/>
            <a:tailEnd/>
          </a:ln>
          <a:effectLst/>
        </p:spPr>
        <p:txBody>
          <a:bodyPr wrap="none">
            <a:prstTxWarp prst="textNoShape">
              <a:avLst/>
            </a:prstTxWarp>
            <a:spAutoFit/>
          </a:bodyPr>
          <a:lstStyle/>
          <a:p>
            <a:r>
              <a:rPr lang="en-US" dirty="0">
                <a:solidFill>
                  <a:srgbClr val="0000FF"/>
                </a:solidFill>
                <a:latin typeface="Courier New" charset="0"/>
              </a:rPr>
              <a:t>/* A map</a:t>
            </a:r>
            <a:r>
              <a:rPr lang="en-US" dirty="0" smtClean="0">
                <a:solidFill>
                  <a:srgbClr val="0000FF"/>
                </a:solidFill>
                <a:latin typeface="Courier New" charset="0"/>
              </a:rPr>
              <a:t> from names to nodes     *</a:t>
            </a:r>
            <a:r>
              <a:rPr lang="en-US" dirty="0">
                <a:solidFill>
                  <a:srgbClr val="0000FF"/>
                </a:solidFill>
                <a:latin typeface="Courier New" charset="0"/>
              </a:rPr>
              <a:t>/</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77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7747" name="Text Box 3"/>
          <p:cNvSpPr txBox="1">
            <a:spLocks noChangeArrowheads="1"/>
          </p:cNvSpPr>
          <p:nvPr/>
        </p:nvSpPr>
        <p:spPr bwMode="auto">
          <a:xfrm>
            <a:off x="342900" y="1193800"/>
            <a:ext cx="8440738" cy="145321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r>
              <a:rPr lang="en-US" dirty="0" smtClean="0">
                <a:solidFill>
                  <a:srgbClr val="0000FF"/>
                </a:solidFill>
                <a:latin typeface="Courier New" charset="0"/>
              </a:rPr>
              <a:t>* Implementation notes: Graph class</a:t>
            </a:r>
          </a:p>
          <a:p>
            <a:pPr>
              <a:lnSpc>
                <a:spcPct val="90000"/>
              </a:lnSpc>
            </a:pPr>
            <a:r>
              <a:rPr lang="en-US" dirty="0">
                <a:solidFill>
                  <a:srgbClr val="0000FF"/>
                </a:solidFill>
                <a:latin typeface="Courier New" charset="0"/>
              </a:rPr>
              <a:t> * -----------------</a:t>
            </a:r>
            <a:r>
              <a:rPr lang="en-US" dirty="0" smtClean="0">
                <a:solidFill>
                  <a:srgbClr val="0000FF"/>
                </a:solidFill>
                <a:latin typeface="Courier New" charset="0"/>
              </a:rPr>
              <a:t>----------------</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 As </a:t>
            </a:r>
            <a:r>
              <a:rPr lang="en-US" dirty="0">
                <a:solidFill>
                  <a:srgbClr val="0000FF"/>
                </a:solidFill>
                <a:latin typeface="Courier New" charset="0"/>
              </a:rPr>
              <a:t>is typical for layered abstractions built on </a:t>
            </a:r>
            <a:r>
              <a:rPr lang="en-US" dirty="0" smtClean="0">
                <a:solidFill>
                  <a:srgbClr val="0000FF"/>
                </a:solidFill>
                <a:latin typeface="Courier New" charset="0"/>
              </a:rPr>
              <a:t>top of </a:t>
            </a:r>
            <a:r>
              <a:rPr lang="en-US" dirty="0">
                <a:solidFill>
                  <a:srgbClr val="0000FF"/>
                </a:solidFill>
                <a:latin typeface="Courier New" charset="0"/>
              </a:rPr>
              <a:t>other classes</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r>
              <a:rPr lang="en-US" dirty="0">
                <a:solidFill>
                  <a:srgbClr val="0000FF"/>
                </a:solidFill>
                <a:latin typeface="Courier New" charset="0"/>
              </a:rPr>
              <a:t>the implementations of </a:t>
            </a:r>
            <a:r>
              <a:rPr lang="en-US" dirty="0" smtClean="0">
                <a:solidFill>
                  <a:srgbClr val="0000FF"/>
                </a:solidFill>
                <a:latin typeface="Courier New" charset="0"/>
              </a:rPr>
              <a:t>the </a:t>
            </a:r>
            <a:r>
              <a:rPr lang="en-US" dirty="0">
                <a:solidFill>
                  <a:srgbClr val="0000FF"/>
                </a:solidFill>
                <a:latin typeface="Courier New" charset="0"/>
              </a:rPr>
              <a:t>methods</a:t>
            </a:r>
            <a:r>
              <a:rPr lang="en-US" dirty="0" smtClean="0">
                <a:solidFill>
                  <a:srgbClr val="0000FF"/>
                </a:solidFill>
                <a:latin typeface="Courier New" charset="0"/>
              </a:rPr>
              <a:t> in the graph class tend to be very</a:t>
            </a:r>
          </a:p>
          <a:p>
            <a:pPr>
              <a:lnSpc>
                <a:spcPct val="90000"/>
              </a:lnSpc>
            </a:pPr>
            <a:r>
              <a:rPr lang="en-US" dirty="0" smtClean="0">
                <a:solidFill>
                  <a:srgbClr val="0000FF"/>
                </a:solidFill>
                <a:latin typeface="Courier New" charset="0"/>
              </a:rPr>
              <a:t> * short, because they can hand all the hard work off to the underlying </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 class.</a:t>
            </a:r>
            <a:endParaRPr lang="en-US" dirty="0">
              <a:solidFill>
                <a:srgbClr val="0000FF"/>
              </a:solidFill>
              <a:latin typeface="Courier New" charset="0"/>
            </a:endParaRPr>
          </a:p>
          <a:p>
            <a:pPr>
              <a:lnSpc>
                <a:spcPct val="90000"/>
              </a:lnSpc>
            </a:pPr>
            <a:r>
              <a:rPr lang="en-US" dirty="0">
                <a:solidFill>
                  <a:srgbClr val="0000FF"/>
                </a:solidFill>
                <a:latin typeface="Courier New" charset="0"/>
              </a:rPr>
              <a:t> */</a:t>
            </a:r>
            <a:endParaRPr lang="en-US" dirty="0">
              <a:solidFill>
                <a:srgbClr val="000000"/>
              </a:solidFill>
              <a:latin typeface="Courier New" charset="0"/>
            </a:endParaRPr>
          </a:p>
        </p:txBody>
      </p:sp>
      <p:sp>
        <p:nvSpPr>
          <p:cNvPr id="927748" name="Rectangle 4"/>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Implementation Section</a:t>
            </a:r>
            <a:endParaRPr lang="en-US" sz="4000" dirty="0">
              <a:solidFill>
                <a:srgbClr val="FF0000"/>
              </a:solidFill>
            </a:endParaRPr>
          </a:p>
        </p:txBody>
      </p:sp>
      <p:grpSp>
        <p:nvGrpSpPr>
          <p:cNvPr id="2" name="Group 12"/>
          <p:cNvGrpSpPr>
            <a:grpSpLocks/>
          </p:cNvGrpSpPr>
          <p:nvPr/>
        </p:nvGrpSpPr>
        <p:grpSpPr bwMode="auto">
          <a:xfrm>
            <a:off x="347663" y="2602895"/>
            <a:ext cx="8464550" cy="3606800"/>
            <a:chOff x="219" y="1848"/>
            <a:chExt cx="5332" cy="2272"/>
          </a:xfrm>
        </p:grpSpPr>
        <p:sp>
          <p:nvSpPr>
            <p:cNvPr id="927752" name="Text Box 8"/>
            <p:cNvSpPr txBox="1">
              <a:spLocks noChangeArrowheads="1"/>
            </p:cNvSpPr>
            <p:nvPr/>
          </p:nvSpPr>
          <p:spPr bwMode="auto">
            <a:xfrm>
              <a:off x="232" y="1848"/>
              <a:ext cx="4848"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b="0" i="1" dirty="0">
                  <a:solidFill>
                    <a:srgbClr val="000000"/>
                  </a:solidFill>
                </a:rPr>
                <a:t>Exercise:  Implement the two versions of</a:t>
              </a:r>
              <a:r>
                <a:rPr lang="en-US" sz="2000" b="0" i="1" dirty="0" smtClean="0">
                  <a:solidFill>
                    <a:srgbClr val="000000"/>
                  </a:solidFill>
                </a:rPr>
                <a:t> </a:t>
              </a:r>
              <a:r>
                <a:rPr lang="en-US" dirty="0" err="1">
                  <a:solidFill>
                    <a:srgbClr val="000000"/>
                  </a:solidFill>
                  <a:latin typeface="Courier New" charset="0"/>
                </a:rPr>
                <a:t>a</a:t>
              </a:r>
              <a:r>
                <a:rPr lang="en-US" dirty="0" err="1" smtClean="0">
                  <a:solidFill>
                    <a:srgbClr val="000000"/>
                  </a:solidFill>
                  <a:latin typeface="Courier New" charset="0"/>
                </a:rPr>
                <a:t>ddNode</a:t>
              </a:r>
              <a:endParaRPr lang="en-US" sz="1600" b="0" i="1" dirty="0">
                <a:solidFill>
                  <a:srgbClr val="000000"/>
                </a:solidFill>
              </a:endParaRPr>
            </a:p>
          </p:txBody>
        </p:sp>
        <p:sp>
          <p:nvSpPr>
            <p:cNvPr id="927755" name="Text Box 11"/>
            <p:cNvSpPr txBox="1">
              <a:spLocks noChangeArrowheads="1"/>
            </p:cNvSpPr>
            <p:nvPr/>
          </p:nvSpPr>
          <p:spPr bwMode="auto">
            <a:xfrm>
              <a:off x="219" y="2170"/>
              <a:ext cx="5332" cy="1950"/>
            </a:xfrm>
            <a:prstGeom prst="rect">
              <a:avLst/>
            </a:prstGeom>
            <a:noFill/>
            <a:ln w="9525">
              <a:noFill/>
              <a:miter lim="800000"/>
              <a:headEnd/>
              <a:tailEnd/>
            </a:ln>
            <a:effectLst/>
          </p:spPr>
          <p:txBody>
            <a:bodyPr>
              <a:prstTxWarp prst="textNoShape">
                <a:avLst/>
              </a:prstTxWarp>
              <a:spAutoFit/>
            </a:bodyPr>
            <a:lstStyle/>
            <a:p>
              <a:pPr>
                <a:lnSpc>
                  <a:spcPct val="90000"/>
                </a:lnSpc>
              </a:pPr>
              <a:r>
                <a:rPr lang="en-US">
                  <a:solidFill>
                    <a:srgbClr val="0000FF"/>
                  </a:solidFill>
                  <a:latin typeface="Courier New" charset="0"/>
                </a:rPr>
                <a:t>/*</a:t>
              </a:r>
            </a:p>
            <a:p>
              <a:pPr>
                <a:lnSpc>
                  <a:spcPct val="90000"/>
                </a:lnSpc>
              </a:pPr>
              <a:r>
                <a:rPr lang="en-US">
                  <a:solidFill>
                    <a:srgbClr val="0000FF"/>
                  </a:solidFill>
                  <a:latin typeface="Courier New" charset="0"/>
                </a:rPr>
                <a:t> * Method: addNode</a:t>
              </a:r>
            </a:p>
            <a:p>
              <a:pPr>
                <a:lnSpc>
                  <a:spcPct val="90000"/>
                </a:lnSpc>
              </a:pPr>
              <a:r>
                <a:rPr lang="en-US">
                  <a:solidFill>
                    <a:srgbClr val="0000FF"/>
                  </a:solidFill>
                  <a:latin typeface="Courier New" charset="0"/>
                </a:rPr>
                <a:t> * Usage: g.addNode(name);</a:t>
              </a:r>
            </a:p>
            <a:p>
              <a:pPr>
                <a:lnSpc>
                  <a:spcPct val="90000"/>
                </a:lnSpc>
              </a:pPr>
              <a:r>
                <a:rPr lang="en-US">
                  <a:solidFill>
                    <a:srgbClr val="0000FF"/>
                  </a:solidFill>
                  <a:latin typeface="Courier New" charset="0"/>
                </a:rPr>
                <a:t> *        g.addNode(node);</a:t>
              </a:r>
            </a:p>
            <a:p>
              <a:pPr>
                <a:lnSpc>
                  <a:spcPct val="90000"/>
                </a:lnSpc>
              </a:pPr>
              <a:r>
                <a:rPr lang="en-US">
                  <a:solidFill>
                    <a:srgbClr val="0000FF"/>
                  </a:solidFill>
                  <a:latin typeface="Courier New" charset="0"/>
                </a:rPr>
                <a:t> * -----------------------</a:t>
              </a:r>
            </a:p>
            <a:p>
              <a:pPr>
                <a:lnSpc>
                  <a:spcPct val="90000"/>
                </a:lnSpc>
              </a:pPr>
              <a:r>
                <a:rPr lang="en-US">
                  <a:solidFill>
                    <a:srgbClr val="0000FF"/>
                  </a:solidFill>
                  <a:latin typeface="Courier New" charset="0"/>
                </a:rPr>
                <a:t> * Adds a node to the graph.  The first version of this method</a:t>
              </a:r>
            </a:p>
            <a:p>
              <a:pPr>
                <a:lnSpc>
                  <a:spcPct val="90000"/>
                </a:lnSpc>
              </a:pPr>
              <a:r>
                <a:rPr lang="en-US">
                  <a:solidFill>
                    <a:srgbClr val="0000FF"/>
                  </a:solidFill>
                  <a:latin typeface="Courier New" charset="0"/>
                </a:rPr>
                <a:t> * creates a new node of the appropriate type and initializes its</a:t>
              </a:r>
            </a:p>
            <a:p>
              <a:pPr>
                <a:lnSpc>
                  <a:spcPct val="90000"/>
                </a:lnSpc>
              </a:pPr>
              <a:r>
                <a:rPr lang="en-US">
                  <a:solidFill>
                    <a:srgbClr val="0000FF"/>
                  </a:solidFill>
                  <a:latin typeface="Courier New" charset="0"/>
                </a:rPr>
                <a:t> * fields; the second assumes that the client has already created</a:t>
              </a:r>
            </a:p>
            <a:p>
              <a:pPr>
                <a:lnSpc>
                  <a:spcPct val="90000"/>
                </a:lnSpc>
              </a:pPr>
              <a:r>
                <a:rPr lang="en-US">
                  <a:solidFill>
                    <a:srgbClr val="0000FF"/>
                  </a:solidFill>
                  <a:latin typeface="Courier New" charset="0"/>
                </a:rPr>
                <a:t> * the node and simply adds it to the graph.  Both versions of this</a:t>
              </a:r>
            </a:p>
            <a:p>
              <a:pPr>
                <a:lnSpc>
                  <a:spcPct val="90000"/>
                </a:lnSpc>
              </a:pPr>
              <a:r>
                <a:rPr lang="en-US">
                  <a:solidFill>
                    <a:srgbClr val="0000FF"/>
                  </a:solidFill>
                  <a:latin typeface="Courier New" charset="0"/>
                </a:rPr>
                <a:t> * method return a pointer to the node in case the client needs to</a:t>
              </a:r>
            </a:p>
            <a:p>
              <a:pPr>
                <a:lnSpc>
                  <a:spcPct val="90000"/>
                </a:lnSpc>
              </a:pPr>
              <a:r>
                <a:rPr lang="en-US">
                  <a:solidFill>
                    <a:srgbClr val="0000FF"/>
                  </a:solidFill>
                  <a:latin typeface="Courier New" charset="0"/>
                </a:rPr>
                <a:t> * capture this value.</a:t>
              </a:r>
            </a:p>
            <a:p>
              <a:pPr>
                <a:lnSpc>
                  <a:spcPct val="90000"/>
                </a:lnSpc>
              </a:pPr>
              <a:r>
                <a:rPr lang="en-US">
                  <a:solidFill>
                    <a:srgbClr val="0000FF"/>
                  </a:solidFill>
                  <a:latin typeface="Courier New" charset="0"/>
                </a:rPr>
                <a:t> */</a:t>
              </a:r>
            </a:p>
            <a:p>
              <a:pPr>
                <a:lnSpc>
                  <a:spcPct val="90000"/>
                </a:lnSpc>
              </a:pPr>
              <a:endParaRPr lang="en-US" sz="900">
                <a:solidFill>
                  <a:srgbClr val="000000"/>
                </a:solidFill>
                <a:latin typeface="Courier New" charset="0"/>
              </a:endParaRPr>
            </a:p>
            <a:p>
              <a:pPr>
                <a:lnSpc>
                  <a:spcPct val="90000"/>
                </a:lnSpc>
              </a:pPr>
              <a:r>
                <a:rPr lang="en-US">
                  <a:solidFill>
                    <a:srgbClr val="000000"/>
                  </a:solidFill>
                  <a:latin typeface="Courier New" charset="0"/>
                </a:rPr>
                <a:t>    NodeType *addNode(string name);</a:t>
              </a:r>
            </a:p>
            <a:p>
              <a:pPr>
                <a:lnSpc>
                  <a:spcPct val="90000"/>
                </a:lnSpc>
              </a:pPr>
              <a:r>
                <a:rPr lang="en-US">
                  <a:solidFill>
                    <a:srgbClr val="000000"/>
                  </a:solidFill>
                  <a:latin typeface="Courier New" charset="0"/>
                </a:rPr>
                <a:t>    NodeType *addNode(NodeType *node);</a:t>
              </a:r>
            </a:p>
            <a:p>
              <a:pPr>
                <a:lnSpc>
                  <a:spcPct val="90000"/>
                </a:lnSpc>
              </a:pPr>
              <a:endParaRPr lang="en-US">
                <a:solidFill>
                  <a:srgbClr val="000000"/>
                </a:solidFill>
                <a:latin typeface="Courier New"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Finding Shortest Paths</a:t>
            </a:r>
            <a:endParaRPr lang="en-US" dirty="0">
              <a:solidFill>
                <a:schemeClr val="tx1"/>
              </a:solidFill>
            </a:endParaRPr>
          </a:p>
        </p:txBody>
      </p:sp>
      <p:sp>
        <p:nvSpPr>
          <p:cNvPr id="942083" name="Rectangle 3"/>
          <p:cNvSpPr>
            <a:spLocks noChangeArrowheads="1"/>
          </p:cNvSpPr>
          <p:nvPr/>
        </p:nvSpPr>
        <p:spPr bwMode="auto">
          <a:xfrm>
            <a:off x="488950" y="1219200"/>
            <a:ext cx="8274050" cy="4191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One of the most useful algorithms for computing the shortest paths in a graph was developed by </a:t>
            </a:r>
            <a:r>
              <a:rPr lang="en-US" sz="2400" b="0" dirty="0" err="1" smtClean="0">
                <a:solidFill>
                  <a:srgbClr val="000000"/>
                </a:solidFill>
              </a:rPr>
              <a:t>Edsger</a:t>
            </a:r>
            <a:r>
              <a:rPr lang="en-US" sz="2400" b="0" dirty="0" smtClean="0">
                <a:solidFill>
                  <a:srgbClr val="000000"/>
                </a:solidFill>
              </a:rPr>
              <a:t> </a:t>
            </a:r>
            <a:r>
              <a:rPr lang="en-US" sz="2400" b="0" dirty="0">
                <a:solidFill>
                  <a:srgbClr val="000000"/>
                </a:solidFill>
              </a:rPr>
              <a:t>W. </a:t>
            </a:r>
            <a:r>
              <a:rPr lang="en-US" sz="2400" b="0" dirty="0" err="1">
                <a:solidFill>
                  <a:srgbClr val="000000"/>
                </a:solidFill>
              </a:rPr>
              <a:t>Dijkstra</a:t>
            </a:r>
            <a:r>
              <a:rPr lang="en-US" sz="2400" b="0" dirty="0">
                <a:solidFill>
                  <a:srgbClr val="000000"/>
                </a:solidFill>
              </a:rPr>
              <a:t> in 1959.</a:t>
            </a:r>
          </a:p>
          <a:p>
            <a:pPr marL="342900" indent="-342900" algn="just">
              <a:lnSpc>
                <a:spcPct val="85000"/>
              </a:lnSpc>
              <a:spcAft>
                <a:spcPct val="50000"/>
              </a:spcAft>
              <a:buFontTx/>
              <a:buChar char="•"/>
            </a:pPr>
            <a:r>
              <a:rPr lang="en-US" sz="2400" b="0" dirty="0">
                <a:solidFill>
                  <a:srgbClr val="000000"/>
                </a:solidFill>
              </a:rPr>
              <a:t>The strategy is similar to the breadth-first search</a:t>
            </a:r>
            <a:r>
              <a:rPr lang="en-US" sz="2400" b="0" dirty="0" smtClean="0">
                <a:solidFill>
                  <a:srgbClr val="000000"/>
                </a:solidFill>
              </a:rPr>
              <a:t> with the following additions:</a:t>
            </a:r>
            <a:endParaRPr lang="en-US" sz="2400" b="0" dirty="0">
              <a:solidFill>
                <a:srgbClr val="000000"/>
              </a:solidFill>
            </a:endParaRPr>
          </a:p>
          <a:p>
            <a:pPr marL="742950" lvl="1" indent="-285750" algn="just">
              <a:lnSpc>
                <a:spcPct val="85000"/>
              </a:lnSpc>
              <a:spcAft>
                <a:spcPct val="50000"/>
              </a:spcAft>
              <a:buFontTx/>
              <a:buChar char="–"/>
            </a:pPr>
            <a:r>
              <a:rPr lang="en-US" sz="2200" b="0" dirty="0">
                <a:solidFill>
                  <a:srgbClr val="000000"/>
                </a:solidFill>
                <a:ea typeface="ＭＳ Ｐゴシック" charset="-128"/>
              </a:rPr>
              <a:t>The queue used to hold the paths delivers items in increasing order of total cost rather than in the traditional first-in/first-out order.  Such queues are called </a:t>
            </a:r>
            <a:r>
              <a:rPr lang="en-US" sz="2200" i="1" dirty="0">
                <a:solidFill>
                  <a:srgbClr val="000000"/>
                </a:solidFill>
                <a:ea typeface="ＭＳ Ｐゴシック" charset="-128"/>
              </a:rPr>
              <a:t>priority queues</a:t>
            </a:r>
            <a:r>
              <a:rPr lang="en-US" sz="2200" b="0" i="1" dirty="0">
                <a:solidFill>
                  <a:srgbClr val="000000"/>
                </a:solidFill>
                <a:ea typeface="ＭＳ Ｐゴシック" charset="-128"/>
              </a:rPr>
              <a:t>.</a:t>
            </a:r>
            <a:endParaRPr lang="en-US" sz="2200" b="0" dirty="0">
              <a:solidFill>
                <a:srgbClr val="000000"/>
              </a:solidFill>
              <a:ea typeface="ＭＳ Ｐゴシック" charset="-128"/>
            </a:endParaRPr>
          </a:p>
          <a:p>
            <a:pPr marL="742950" lvl="1" indent="-285750" algn="just">
              <a:lnSpc>
                <a:spcPct val="85000"/>
              </a:lnSpc>
              <a:spcAft>
                <a:spcPct val="50000"/>
              </a:spcAft>
              <a:buFontTx/>
              <a:buChar char="–"/>
            </a:pPr>
            <a:r>
              <a:rPr lang="en-US" sz="2200" b="0" dirty="0">
                <a:solidFill>
                  <a:srgbClr val="000000"/>
                </a:solidFill>
                <a:ea typeface="ＭＳ Ｐゴシック" charset="-128"/>
              </a:rPr>
              <a:t>The algorithm keeps track of all nodes to which the total distance has already been fixed.  Distances are fixed whenever you </a:t>
            </a:r>
            <a:r>
              <a:rPr lang="en-US" sz="2200" b="0" dirty="0" err="1">
                <a:solidFill>
                  <a:srgbClr val="000000"/>
                </a:solidFill>
                <a:ea typeface="ＭＳ Ｐゴシック" charset="-128"/>
              </a:rPr>
              <a:t>dequeue</a:t>
            </a:r>
            <a:r>
              <a:rPr lang="en-US" sz="2200" b="0" dirty="0">
                <a:solidFill>
                  <a:srgbClr val="000000"/>
                </a:solidFill>
                <a:ea typeface="ＭＳ Ｐゴシック" charset="-128"/>
              </a:rPr>
              <a:t> a path from the priority queue.</a:t>
            </a:r>
            <a:endParaRPr lang="en-US" sz="2000" b="0" dirty="0">
              <a:solidFill>
                <a:srgbClr val="000000"/>
              </a:solidFill>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08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08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420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83" grpId="0" build="p"/>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37986" name="Picture 2" descr="MiddleEarth"/>
          <p:cNvPicPr preferRelativeResize="0">
            <a:picLocks noChangeAspect="1" noChangeArrowheads="1"/>
          </p:cNvPicPr>
          <p:nvPr/>
        </p:nvPicPr>
        <p:blipFill>
          <a:blip r:embed="rId3"/>
          <a:srcRect l="13231" t="12663" r="15436" b="21709"/>
          <a:stretch>
            <a:fillRect/>
          </a:stretch>
        </p:blipFill>
        <p:spPr bwMode="auto">
          <a:xfrm>
            <a:off x="723900" y="1447800"/>
            <a:ext cx="7688263" cy="4314825"/>
          </a:xfrm>
          <a:prstGeom prst="rect">
            <a:avLst/>
          </a:prstGeom>
          <a:noFill/>
          <a:ln w="9525">
            <a:solidFill>
              <a:srgbClr val="000000"/>
            </a:solidFill>
            <a:miter lim="800000"/>
            <a:headEnd/>
            <a:tailEnd/>
          </a:ln>
        </p:spPr>
      </p:pic>
      <p:sp>
        <p:nvSpPr>
          <p:cNvPr id="937987" name="Rectangle 3"/>
          <p:cNvSpPr>
            <a:spLocks noGrp="1" noChangeArrowheads="1"/>
          </p:cNvSpPr>
          <p:nvPr>
            <p:ph type="title"/>
          </p:nvPr>
        </p:nvSpPr>
        <p:spPr>
          <a:xfrm>
            <a:off x="0" y="76200"/>
            <a:ext cx="9144000" cy="1143000"/>
          </a:xfrm>
          <a:noFill/>
          <a:ln/>
        </p:spPr>
        <p:txBody>
          <a:bodyPr/>
          <a:lstStyle/>
          <a:p>
            <a:r>
              <a:rPr lang="en-US" sz="4000">
                <a:solidFill>
                  <a:srgbClr val="FF0000"/>
                </a:solidFill>
              </a:rPr>
              <a:t>Shortest Path</a:t>
            </a:r>
            <a:endParaRPr lang="en-US">
              <a:solidFill>
                <a:schemeClr val="tx1"/>
              </a:solidFill>
            </a:endParaRPr>
          </a:p>
        </p:txBody>
      </p:sp>
      <p:sp>
        <p:nvSpPr>
          <p:cNvPr id="937988" name="Text Box 4"/>
          <p:cNvSpPr txBox="1">
            <a:spLocks noChangeArrowheads="1"/>
          </p:cNvSpPr>
          <p:nvPr/>
        </p:nvSpPr>
        <p:spPr bwMode="auto">
          <a:xfrm rot="18518939">
            <a:off x="6828026" y="474802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37989" name="Text Box 5"/>
          <p:cNvSpPr txBox="1">
            <a:spLocks noChangeArrowheads="1"/>
          </p:cNvSpPr>
          <p:nvPr/>
        </p:nvSpPr>
        <p:spPr bwMode="auto">
          <a:xfrm>
            <a:off x="1968500" y="185321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7990" name="Text Box 6"/>
          <p:cNvSpPr txBox="1">
            <a:spLocks noChangeArrowheads="1"/>
          </p:cNvSpPr>
          <p:nvPr/>
        </p:nvSpPr>
        <p:spPr bwMode="auto">
          <a:xfrm rot="3790091">
            <a:off x="1527364" y="229888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a:t>
            </a:r>
          </a:p>
        </p:txBody>
      </p:sp>
      <p:sp>
        <p:nvSpPr>
          <p:cNvPr id="937991" name="Text Box 7"/>
          <p:cNvSpPr txBox="1">
            <a:spLocks noChangeArrowheads="1"/>
          </p:cNvSpPr>
          <p:nvPr/>
        </p:nvSpPr>
        <p:spPr bwMode="auto">
          <a:xfrm>
            <a:off x="3363913" y="1856393"/>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7992" name="Text Box 8"/>
          <p:cNvSpPr txBox="1">
            <a:spLocks noChangeArrowheads="1"/>
          </p:cNvSpPr>
          <p:nvPr/>
        </p:nvSpPr>
        <p:spPr bwMode="auto">
          <a:xfrm rot="4189181">
            <a:off x="4421982" y="2247106"/>
            <a:ext cx="493712"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7993" name="Text Box 9"/>
          <p:cNvSpPr txBox="1">
            <a:spLocks noChangeArrowheads="1"/>
          </p:cNvSpPr>
          <p:nvPr/>
        </p:nvSpPr>
        <p:spPr bwMode="auto">
          <a:xfrm rot="5664352">
            <a:off x="4437857" y="2875756"/>
            <a:ext cx="496888"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7994" name="Text Box 10"/>
          <p:cNvSpPr txBox="1">
            <a:spLocks noChangeArrowheads="1"/>
          </p:cNvSpPr>
          <p:nvPr/>
        </p:nvSpPr>
        <p:spPr bwMode="auto">
          <a:xfrm rot="1028626">
            <a:off x="6315075" y="4822825"/>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7995" name="Text Box 11"/>
          <p:cNvSpPr txBox="1">
            <a:spLocks noChangeArrowheads="1"/>
          </p:cNvSpPr>
          <p:nvPr/>
        </p:nvSpPr>
        <p:spPr bwMode="auto">
          <a:xfrm rot="1747032">
            <a:off x="2964845" y="3058130"/>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37996" name="Text Box 12"/>
          <p:cNvSpPr txBox="1">
            <a:spLocks noChangeArrowheads="1"/>
          </p:cNvSpPr>
          <p:nvPr/>
        </p:nvSpPr>
        <p:spPr bwMode="auto">
          <a:xfrm rot="17409078">
            <a:off x="4041586" y="221694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7997" name="Text Box 13"/>
          <p:cNvSpPr txBox="1">
            <a:spLocks noChangeArrowheads="1"/>
          </p:cNvSpPr>
          <p:nvPr/>
        </p:nvSpPr>
        <p:spPr bwMode="auto">
          <a:xfrm>
            <a:off x="4752975" y="4132263"/>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7998" name="Text Box 14"/>
          <p:cNvSpPr txBox="1">
            <a:spLocks noChangeArrowheads="1"/>
          </p:cNvSpPr>
          <p:nvPr/>
        </p:nvSpPr>
        <p:spPr bwMode="auto">
          <a:xfrm rot="17166729">
            <a:off x="4101307" y="3567906"/>
            <a:ext cx="496888"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7999" name="Text Box 15"/>
          <p:cNvSpPr txBox="1">
            <a:spLocks noChangeArrowheads="1"/>
          </p:cNvSpPr>
          <p:nvPr/>
        </p:nvSpPr>
        <p:spPr bwMode="auto">
          <a:xfrm rot="3991168">
            <a:off x="3852069" y="404891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38000" name="Text Box 16"/>
          <p:cNvSpPr txBox="1">
            <a:spLocks noChangeArrowheads="1"/>
          </p:cNvSpPr>
          <p:nvPr/>
        </p:nvSpPr>
        <p:spPr bwMode="auto">
          <a:xfrm rot="3174260">
            <a:off x="4146550" y="3040063"/>
            <a:ext cx="492125"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38001" name="Text Box 17"/>
          <p:cNvSpPr txBox="1">
            <a:spLocks noChangeArrowheads="1"/>
          </p:cNvSpPr>
          <p:nvPr/>
        </p:nvSpPr>
        <p:spPr bwMode="auto">
          <a:xfrm rot="2677479">
            <a:off x="5103813" y="374808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a:t>
            </a:r>
          </a:p>
        </p:txBody>
      </p:sp>
      <p:sp>
        <p:nvSpPr>
          <p:cNvPr id="938002" name="Text Box 18"/>
          <p:cNvSpPr txBox="1">
            <a:spLocks noChangeArrowheads="1"/>
          </p:cNvSpPr>
          <p:nvPr/>
        </p:nvSpPr>
        <p:spPr bwMode="auto">
          <a:xfrm rot="1026647">
            <a:off x="5220683" y="4481513"/>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38003" name="Text Box 19"/>
          <p:cNvSpPr txBox="1">
            <a:spLocks noChangeArrowheads="1"/>
          </p:cNvSpPr>
          <p:nvPr/>
        </p:nvSpPr>
        <p:spPr bwMode="auto">
          <a:xfrm rot="3286895">
            <a:off x="5827713" y="4551363"/>
            <a:ext cx="492125"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38004" name="Text Box 20"/>
          <p:cNvSpPr txBox="1">
            <a:spLocks noChangeArrowheads="1"/>
          </p:cNvSpPr>
          <p:nvPr/>
        </p:nvSpPr>
        <p:spPr bwMode="auto">
          <a:xfrm rot="2505467">
            <a:off x="6778625" y="4365625"/>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70</a:t>
            </a:r>
          </a:p>
        </p:txBody>
      </p:sp>
      <p:sp>
        <p:nvSpPr>
          <p:cNvPr id="938005" name="Text Box 21"/>
          <p:cNvSpPr txBox="1">
            <a:spLocks noChangeArrowheads="1"/>
          </p:cNvSpPr>
          <p:nvPr/>
        </p:nvSpPr>
        <p:spPr bwMode="auto">
          <a:xfrm rot="4933214">
            <a:off x="6580981" y="466804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38006" name="Text Box 22"/>
          <p:cNvSpPr txBox="1">
            <a:spLocks noChangeArrowheads="1"/>
          </p:cNvSpPr>
          <p:nvPr/>
        </p:nvSpPr>
        <p:spPr bwMode="auto">
          <a:xfrm rot="21272510">
            <a:off x="6080125" y="4284663"/>
            <a:ext cx="546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38007" name="Text Box 23"/>
          <p:cNvSpPr txBox="1">
            <a:spLocks noChangeArrowheads="1"/>
          </p:cNvSpPr>
          <p:nvPr/>
        </p:nvSpPr>
        <p:spPr bwMode="auto">
          <a:xfrm>
            <a:off x="889000" y="1899255"/>
            <a:ext cx="7413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Hobbiton</a:t>
            </a:r>
          </a:p>
        </p:txBody>
      </p:sp>
      <p:sp>
        <p:nvSpPr>
          <p:cNvPr id="938008" name="Text Box 24"/>
          <p:cNvSpPr txBox="1">
            <a:spLocks noChangeArrowheads="1"/>
          </p:cNvSpPr>
          <p:nvPr/>
        </p:nvSpPr>
        <p:spPr bwMode="auto">
          <a:xfrm>
            <a:off x="2332038" y="1797050"/>
            <a:ext cx="4683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Bree</a:t>
            </a:r>
          </a:p>
        </p:txBody>
      </p:sp>
      <p:sp>
        <p:nvSpPr>
          <p:cNvPr id="938009" name="Text Box 25"/>
          <p:cNvSpPr txBox="1">
            <a:spLocks noChangeArrowheads="1"/>
          </p:cNvSpPr>
          <p:nvPr/>
        </p:nvSpPr>
        <p:spPr bwMode="auto">
          <a:xfrm>
            <a:off x="4442808" y="1924428"/>
            <a:ext cx="7381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Rivendell</a:t>
            </a:r>
          </a:p>
        </p:txBody>
      </p:sp>
      <p:sp>
        <p:nvSpPr>
          <p:cNvPr id="938010" name="Text Box 26"/>
          <p:cNvSpPr txBox="1">
            <a:spLocks noChangeArrowheads="1"/>
          </p:cNvSpPr>
          <p:nvPr/>
        </p:nvSpPr>
        <p:spPr bwMode="auto">
          <a:xfrm>
            <a:off x="1917700" y="2323118"/>
            <a:ext cx="100965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Southfarthing</a:t>
            </a:r>
          </a:p>
        </p:txBody>
      </p:sp>
      <p:sp>
        <p:nvSpPr>
          <p:cNvPr id="938011" name="Text Box 27"/>
          <p:cNvSpPr txBox="1">
            <a:spLocks noChangeArrowheads="1"/>
          </p:cNvSpPr>
          <p:nvPr/>
        </p:nvSpPr>
        <p:spPr bwMode="auto">
          <a:xfrm>
            <a:off x="4629150" y="2405668"/>
            <a:ext cx="8175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Caradhras</a:t>
            </a:r>
          </a:p>
        </p:txBody>
      </p:sp>
      <p:sp>
        <p:nvSpPr>
          <p:cNvPr id="938012" name="Text Box 28"/>
          <p:cNvSpPr txBox="1">
            <a:spLocks noChangeArrowheads="1"/>
          </p:cNvSpPr>
          <p:nvPr/>
        </p:nvSpPr>
        <p:spPr bwMode="auto">
          <a:xfrm>
            <a:off x="3668108" y="2686655"/>
            <a:ext cx="5318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Moria</a:t>
            </a:r>
          </a:p>
        </p:txBody>
      </p:sp>
      <p:sp>
        <p:nvSpPr>
          <p:cNvPr id="938013" name="Text Box 29"/>
          <p:cNvSpPr txBox="1">
            <a:spLocks noChangeArrowheads="1"/>
          </p:cNvSpPr>
          <p:nvPr/>
        </p:nvSpPr>
        <p:spPr bwMode="auto">
          <a:xfrm>
            <a:off x="4562475" y="3142268"/>
            <a:ext cx="56673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Lorien</a:t>
            </a:r>
          </a:p>
        </p:txBody>
      </p:sp>
      <p:sp>
        <p:nvSpPr>
          <p:cNvPr id="938014" name="Text Box 30"/>
          <p:cNvSpPr txBox="1">
            <a:spLocks noChangeArrowheads="1"/>
          </p:cNvSpPr>
          <p:nvPr/>
        </p:nvSpPr>
        <p:spPr bwMode="auto">
          <a:xfrm>
            <a:off x="3271233" y="3703638"/>
            <a:ext cx="7159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Isengard</a:t>
            </a:r>
          </a:p>
        </p:txBody>
      </p:sp>
      <p:sp>
        <p:nvSpPr>
          <p:cNvPr id="938015" name="Text Box 31"/>
          <p:cNvSpPr txBox="1">
            <a:spLocks noChangeArrowheads="1"/>
          </p:cNvSpPr>
          <p:nvPr/>
        </p:nvSpPr>
        <p:spPr bwMode="auto">
          <a:xfrm>
            <a:off x="3634770" y="4197350"/>
            <a:ext cx="61277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Edoras</a:t>
            </a:r>
          </a:p>
        </p:txBody>
      </p:sp>
      <p:sp>
        <p:nvSpPr>
          <p:cNvPr id="938016" name="Text Box 32"/>
          <p:cNvSpPr txBox="1">
            <a:spLocks noChangeArrowheads="1"/>
          </p:cNvSpPr>
          <p:nvPr/>
        </p:nvSpPr>
        <p:spPr bwMode="auto">
          <a:xfrm>
            <a:off x="5632450" y="4078288"/>
            <a:ext cx="6191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Rauros</a:t>
            </a:r>
          </a:p>
        </p:txBody>
      </p:sp>
      <p:sp>
        <p:nvSpPr>
          <p:cNvPr id="938017" name="Text Box 33"/>
          <p:cNvSpPr txBox="1">
            <a:spLocks noChangeArrowheads="1"/>
          </p:cNvSpPr>
          <p:nvPr/>
        </p:nvSpPr>
        <p:spPr bwMode="auto">
          <a:xfrm>
            <a:off x="6646863" y="4086225"/>
            <a:ext cx="8112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BlackGate</a:t>
            </a:r>
          </a:p>
        </p:txBody>
      </p:sp>
      <p:sp>
        <p:nvSpPr>
          <p:cNvPr id="938018" name="Text Box 34"/>
          <p:cNvSpPr txBox="1">
            <a:spLocks noChangeArrowheads="1"/>
          </p:cNvSpPr>
          <p:nvPr/>
        </p:nvSpPr>
        <p:spPr bwMode="auto">
          <a:xfrm>
            <a:off x="7115175" y="4549398"/>
            <a:ext cx="9366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MountDoom</a:t>
            </a:r>
          </a:p>
        </p:txBody>
      </p:sp>
      <p:sp>
        <p:nvSpPr>
          <p:cNvPr id="938019" name="Text Box 35"/>
          <p:cNvSpPr txBox="1">
            <a:spLocks noChangeArrowheads="1"/>
          </p:cNvSpPr>
          <p:nvPr/>
        </p:nvSpPr>
        <p:spPr bwMode="auto">
          <a:xfrm>
            <a:off x="6762750" y="5067300"/>
            <a:ext cx="86995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CirithUngol</a:t>
            </a:r>
          </a:p>
        </p:txBody>
      </p:sp>
      <p:sp>
        <p:nvSpPr>
          <p:cNvPr id="938020" name="Text Box 36"/>
          <p:cNvSpPr txBox="1">
            <a:spLocks noChangeArrowheads="1"/>
          </p:cNvSpPr>
          <p:nvPr/>
        </p:nvSpPr>
        <p:spPr bwMode="auto">
          <a:xfrm>
            <a:off x="5265738" y="4827588"/>
            <a:ext cx="8604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MinasTirith</a:t>
            </a:r>
          </a:p>
        </p:txBody>
      </p:sp>
      <p:sp>
        <p:nvSpPr>
          <p:cNvPr id="938021" name="Line 37"/>
          <p:cNvSpPr>
            <a:spLocks noChangeShapeType="1"/>
          </p:cNvSpPr>
          <p:nvPr/>
        </p:nvSpPr>
        <p:spPr bwMode="auto">
          <a:xfrm>
            <a:off x="1641475" y="2049463"/>
            <a:ext cx="911225" cy="14287"/>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2" name="Line 38"/>
          <p:cNvSpPr>
            <a:spLocks noChangeShapeType="1"/>
          </p:cNvSpPr>
          <p:nvPr/>
        </p:nvSpPr>
        <p:spPr bwMode="auto">
          <a:xfrm>
            <a:off x="2552700" y="2063750"/>
            <a:ext cx="1903413" cy="1588"/>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3" name="Line 39"/>
          <p:cNvSpPr>
            <a:spLocks noChangeShapeType="1"/>
          </p:cNvSpPr>
          <p:nvPr/>
        </p:nvSpPr>
        <p:spPr bwMode="auto">
          <a:xfrm flipH="1">
            <a:off x="4221163" y="2032000"/>
            <a:ext cx="234950" cy="785813"/>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4" name="Line 40"/>
          <p:cNvSpPr>
            <a:spLocks noChangeShapeType="1"/>
          </p:cNvSpPr>
          <p:nvPr/>
        </p:nvSpPr>
        <p:spPr bwMode="auto">
          <a:xfrm>
            <a:off x="1643063" y="2030413"/>
            <a:ext cx="266700" cy="42703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5" name="Line 41"/>
          <p:cNvSpPr>
            <a:spLocks noChangeShapeType="1"/>
          </p:cNvSpPr>
          <p:nvPr/>
        </p:nvSpPr>
        <p:spPr bwMode="auto">
          <a:xfrm>
            <a:off x="1906588" y="2459038"/>
            <a:ext cx="2111375" cy="1350962"/>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6" name="Line 42"/>
          <p:cNvSpPr>
            <a:spLocks noChangeShapeType="1"/>
          </p:cNvSpPr>
          <p:nvPr/>
        </p:nvSpPr>
        <p:spPr bwMode="auto">
          <a:xfrm>
            <a:off x="4014788" y="3806825"/>
            <a:ext cx="236537" cy="5032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7" name="Line 43"/>
          <p:cNvSpPr>
            <a:spLocks noChangeShapeType="1"/>
          </p:cNvSpPr>
          <p:nvPr/>
        </p:nvSpPr>
        <p:spPr bwMode="auto">
          <a:xfrm flipV="1">
            <a:off x="4254500" y="3257550"/>
            <a:ext cx="296863" cy="10715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8" name="Line 44"/>
          <p:cNvSpPr>
            <a:spLocks noChangeShapeType="1"/>
          </p:cNvSpPr>
          <p:nvPr/>
        </p:nvSpPr>
        <p:spPr bwMode="auto">
          <a:xfrm>
            <a:off x="4248150" y="4318000"/>
            <a:ext cx="1508125" cy="412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9" name="Line 45"/>
          <p:cNvSpPr>
            <a:spLocks noChangeShapeType="1"/>
          </p:cNvSpPr>
          <p:nvPr/>
        </p:nvSpPr>
        <p:spPr bwMode="auto">
          <a:xfrm>
            <a:off x="4224338" y="2803525"/>
            <a:ext cx="328612" cy="466725"/>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0" name="Line 46"/>
          <p:cNvSpPr>
            <a:spLocks noChangeShapeType="1"/>
          </p:cNvSpPr>
          <p:nvPr/>
        </p:nvSpPr>
        <p:spPr bwMode="auto">
          <a:xfrm>
            <a:off x="4437063" y="2043113"/>
            <a:ext cx="169862" cy="4826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1" name="Line 47"/>
          <p:cNvSpPr>
            <a:spLocks noChangeShapeType="1"/>
          </p:cNvSpPr>
          <p:nvPr/>
        </p:nvSpPr>
        <p:spPr bwMode="auto">
          <a:xfrm flipH="1">
            <a:off x="4557713" y="2513013"/>
            <a:ext cx="61912" cy="7588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2" name="Line 48"/>
          <p:cNvSpPr>
            <a:spLocks noChangeShapeType="1"/>
          </p:cNvSpPr>
          <p:nvPr/>
        </p:nvSpPr>
        <p:spPr bwMode="auto">
          <a:xfrm>
            <a:off x="4552950" y="3265488"/>
            <a:ext cx="1196975" cy="1089025"/>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3" name="Line 49"/>
          <p:cNvSpPr>
            <a:spLocks noChangeShapeType="1"/>
          </p:cNvSpPr>
          <p:nvPr/>
        </p:nvSpPr>
        <p:spPr bwMode="auto">
          <a:xfrm>
            <a:off x="4251325" y="4330700"/>
            <a:ext cx="1889125" cy="5556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4" name="Line 50"/>
          <p:cNvSpPr>
            <a:spLocks noChangeShapeType="1"/>
          </p:cNvSpPr>
          <p:nvPr/>
        </p:nvSpPr>
        <p:spPr bwMode="auto">
          <a:xfrm>
            <a:off x="6135688" y="4908550"/>
            <a:ext cx="630237" cy="1952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5" name="Line 51"/>
          <p:cNvSpPr>
            <a:spLocks noChangeShapeType="1"/>
          </p:cNvSpPr>
          <p:nvPr/>
        </p:nvSpPr>
        <p:spPr bwMode="auto">
          <a:xfrm flipV="1">
            <a:off x="6773863" y="4694238"/>
            <a:ext cx="331787" cy="422275"/>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6" name="Line 52"/>
          <p:cNvSpPr>
            <a:spLocks noChangeShapeType="1"/>
          </p:cNvSpPr>
          <p:nvPr/>
        </p:nvSpPr>
        <p:spPr bwMode="auto">
          <a:xfrm flipH="1" flipV="1">
            <a:off x="5729288" y="4338638"/>
            <a:ext cx="400050" cy="5524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7" name="Line 53"/>
          <p:cNvSpPr>
            <a:spLocks noChangeShapeType="1"/>
          </p:cNvSpPr>
          <p:nvPr/>
        </p:nvSpPr>
        <p:spPr bwMode="auto">
          <a:xfrm flipV="1">
            <a:off x="5738813" y="4302125"/>
            <a:ext cx="960437" cy="55563"/>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8" name="Line 54"/>
          <p:cNvSpPr>
            <a:spLocks noChangeShapeType="1"/>
          </p:cNvSpPr>
          <p:nvPr/>
        </p:nvSpPr>
        <p:spPr bwMode="auto">
          <a:xfrm flipH="1" flipV="1">
            <a:off x="6662738" y="4297363"/>
            <a:ext cx="123825" cy="809625"/>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9" name="Line 55"/>
          <p:cNvSpPr>
            <a:spLocks noChangeShapeType="1"/>
          </p:cNvSpPr>
          <p:nvPr/>
        </p:nvSpPr>
        <p:spPr bwMode="auto">
          <a:xfrm flipH="1" flipV="1">
            <a:off x="6677025" y="4294188"/>
            <a:ext cx="436563" cy="4000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0" name="Oval 56"/>
          <p:cNvSpPr>
            <a:spLocks noChangeArrowheads="1"/>
          </p:cNvSpPr>
          <p:nvPr/>
        </p:nvSpPr>
        <p:spPr bwMode="auto">
          <a:xfrm>
            <a:off x="2522538" y="2014538"/>
            <a:ext cx="109537" cy="106362"/>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1" name="Oval 57"/>
          <p:cNvSpPr>
            <a:spLocks noChangeArrowheads="1"/>
          </p:cNvSpPr>
          <p:nvPr/>
        </p:nvSpPr>
        <p:spPr bwMode="auto">
          <a:xfrm>
            <a:off x="1600200" y="2000250"/>
            <a:ext cx="109538" cy="106363"/>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2" name="Oval 58"/>
          <p:cNvSpPr>
            <a:spLocks noChangeArrowheads="1"/>
          </p:cNvSpPr>
          <p:nvPr/>
        </p:nvSpPr>
        <p:spPr bwMode="auto">
          <a:xfrm>
            <a:off x="1855788" y="2411413"/>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3" name="Oval 59"/>
          <p:cNvSpPr>
            <a:spLocks noChangeArrowheads="1"/>
          </p:cNvSpPr>
          <p:nvPr/>
        </p:nvSpPr>
        <p:spPr bwMode="auto">
          <a:xfrm>
            <a:off x="7062788" y="4638675"/>
            <a:ext cx="109537" cy="106363"/>
          </a:xfrm>
          <a:prstGeom prst="ellipse">
            <a:avLst/>
          </a:prstGeom>
          <a:solidFill>
            <a:srgbClr val="FF0000"/>
          </a:solidFill>
          <a:ln w="1587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4" name="Oval 60"/>
          <p:cNvSpPr>
            <a:spLocks noChangeArrowheads="1"/>
          </p:cNvSpPr>
          <p:nvPr/>
        </p:nvSpPr>
        <p:spPr bwMode="auto">
          <a:xfrm>
            <a:off x="6732588" y="5068888"/>
            <a:ext cx="109537" cy="107950"/>
          </a:xfrm>
          <a:prstGeom prst="ellipse">
            <a:avLst/>
          </a:prstGeom>
          <a:solidFill>
            <a:srgbClr val="FF0000"/>
          </a:solidFill>
          <a:ln w="1587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5" name="Oval 61"/>
          <p:cNvSpPr>
            <a:spLocks noChangeArrowheads="1"/>
          </p:cNvSpPr>
          <p:nvPr/>
        </p:nvSpPr>
        <p:spPr bwMode="auto">
          <a:xfrm>
            <a:off x="6096000" y="4852988"/>
            <a:ext cx="109538"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algn="ctr"/>
            <a:endParaRPr lang="en-US">
              <a:solidFill>
                <a:srgbClr val="000000"/>
              </a:solidFill>
              <a:latin typeface="Helvetica Neue" charset="0"/>
            </a:endParaRPr>
          </a:p>
        </p:txBody>
      </p:sp>
      <p:sp>
        <p:nvSpPr>
          <p:cNvPr id="938046" name="Oval 62"/>
          <p:cNvSpPr>
            <a:spLocks noChangeArrowheads="1"/>
          </p:cNvSpPr>
          <p:nvPr/>
        </p:nvSpPr>
        <p:spPr bwMode="auto">
          <a:xfrm>
            <a:off x="6618288" y="4259263"/>
            <a:ext cx="109537" cy="106362"/>
          </a:xfrm>
          <a:prstGeom prst="ellipse">
            <a:avLst/>
          </a:prstGeom>
          <a:solidFill>
            <a:srgbClr val="FF0000"/>
          </a:solidFill>
          <a:ln w="1587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7" name="Oval 63"/>
          <p:cNvSpPr>
            <a:spLocks noChangeArrowheads="1"/>
          </p:cNvSpPr>
          <p:nvPr/>
        </p:nvSpPr>
        <p:spPr bwMode="auto">
          <a:xfrm>
            <a:off x="5692775" y="4310063"/>
            <a:ext cx="107950" cy="107950"/>
          </a:xfrm>
          <a:prstGeom prst="ellipse">
            <a:avLst/>
          </a:prstGeom>
          <a:solidFill>
            <a:srgbClr val="FF0000"/>
          </a:solidFill>
          <a:ln w="1587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8" name="Oval 64"/>
          <p:cNvSpPr>
            <a:spLocks noChangeArrowheads="1"/>
          </p:cNvSpPr>
          <p:nvPr/>
        </p:nvSpPr>
        <p:spPr bwMode="auto">
          <a:xfrm>
            <a:off x="4208463" y="4275138"/>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9" name="Oval 65"/>
          <p:cNvSpPr>
            <a:spLocks noChangeArrowheads="1"/>
          </p:cNvSpPr>
          <p:nvPr/>
        </p:nvSpPr>
        <p:spPr bwMode="auto">
          <a:xfrm>
            <a:off x="3967163" y="3763963"/>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50" name="Oval 66"/>
          <p:cNvSpPr>
            <a:spLocks noChangeArrowheads="1"/>
          </p:cNvSpPr>
          <p:nvPr/>
        </p:nvSpPr>
        <p:spPr bwMode="auto">
          <a:xfrm>
            <a:off x="4505325" y="3236913"/>
            <a:ext cx="109538" cy="106362"/>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51" name="Oval 67"/>
          <p:cNvSpPr>
            <a:spLocks noChangeArrowheads="1"/>
          </p:cNvSpPr>
          <p:nvPr/>
        </p:nvSpPr>
        <p:spPr bwMode="auto">
          <a:xfrm>
            <a:off x="4572000" y="2481263"/>
            <a:ext cx="109538"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52" name="Oval 68"/>
          <p:cNvSpPr>
            <a:spLocks noChangeArrowheads="1"/>
          </p:cNvSpPr>
          <p:nvPr/>
        </p:nvSpPr>
        <p:spPr bwMode="auto">
          <a:xfrm>
            <a:off x="4173538" y="2774950"/>
            <a:ext cx="109537" cy="106363"/>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53" name="Oval 69"/>
          <p:cNvSpPr>
            <a:spLocks noChangeArrowheads="1"/>
          </p:cNvSpPr>
          <p:nvPr/>
        </p:nvSpPr>
        <p:spPr bwMode="auto">
          <a:xfrm>
            <a:off x="4395788" y="2020888"/>
            <a:ext cx="109537" cy="106362"/>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73"/>
          <p:cNvGrpSpPr>
            <a:grpSpLocks/>
          </p:cNvGrpSpPr>
          <p:nvPr/>
        </p:nvGrpSpPr>
        <p:grpSpPr bwMode="auto">
          <a:xfrm>
            <a:off x="609600" y="1908175"/>
            <a:ext cx="5368925" cy="3044825"/>
            <a:chOff x="384" y="1202"/>
            <a:chExt cx="3382" cy="1918"/>
          </a:xfrm>
        </p:grpSpPr>
        <p:pic>
          <p:nvPicPr>
            <p:cNvPr id="950274" name="Picture 2" descr="MiddleEarth"/>
            <p:cNvPicPr>
              <a:picLocks noChangeAspect="1" noChangeArrowheads="1"/>
            </p:cNvPicPr>
            <p:nvPr/>
          </p:nvPicPr>
          <p:blipFill>
            <a:blip r:embed="rId3"/>
            <a:srcRect l="15436" t="14473" r="19847" b="25327"/>
            <a:stretch>
              <a:fillRect/>
            </a:stretch>
          </p:blipFill>
          <p:spPr bwMode="auto">
            <a:xfrm>
              <a:off x="384" y="1202"/>
              <a:ext cx="3382" cy="1918"/>
            </a:xfrm>
            <a:prstGeom prst="rect">
              <a:avLst/>
            </a:prstGeom>
            <a:noFill/>
            <a:ln w="9525">
              <a:solidFill>
                <a:srgbClr val="000000"/>
              </a:solidFill>
              <a:miter lim="800000"/>
              <a:headEnd/>
              <a:tailEnd/>
            </a:ln>
          </p:spPr>
        </p:pic>
        <p:grpSp>
          <p:nvGrpSpPr>
            <p:cNvPr id="3" name="Group 70"/>
            <p:cNvGrpSpPr>
              <a:grpSpLocks/>
            </p:cNvGrpSpPr>
            <p:nvPr/>
          </p:nvGrpSpPr>
          <p:grpSpPr bwMode="auto">
            <a:xfrm>
              <a:off x="463" y="1279"/>
              <a:ext cx="3232" cy="1760"/>
              <a:chOff x="463" y="1279"/>
              <a:chExt cx="3232" cy="1760"/>
            </a:xfrm>
          </p:grpSpPr>
          <p:sp>
            <p:nvSpPr>
              <p:cNvPr id="950294" name="Text Box 22"/>
              <p:cNvSpPr txBox="1">
                <a:spLocks noChangeArrowheads="1"/>
              </p:cNvSpPr>
              <p:nvPr/>
            </p:nvSpPr>
            <p:spPr bwMode="auto">
              <a:xfrm>
                <a:off x="463" y="1351"/>
                <a:ext cx="294"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a:t>
                </a:r>
              </a:p>
            </p:txBody>
          </p:sp>
          <p:sp>
            <p:nvSpPr>
              <p:cNvPr id="950295" name="Text Box 23"/>
              <p:cNvSpPr txBox="1">
                <a:spLocks noChangeArrowheads="1"/>
              </p:cNvSpPr>
              <p:nvPr/>
            </p:nvSpPr>
            <p:spPr bwMode="auto">
              <a:xfrm>
                <a:off x="1055" y="1279"/>
                <a:ext cx="282"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a:t>
                </a:r>
              </a:p>
            </p:txBody>
          </p:sp>
          <p:sp>
            <p:nvSpPr>
              <p:cNvPr id="950296" name="Text Box 24"/>
              <p:cNvSpPr txBox="1">
                <a:spLocks noChangeArrowheads="1"/>
              </p:cNvSpPr>
              <p:nvPr/>
            </p:nvSpPr>
            <p:spPr bwMode="auto">
              <a:xfrm>
                <a:off x="2103" y="1367"/>
                <a:ext cx="24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a:t>
                </a:r>
              </a:p>
            </p:txBody>
          </p:sp>
          <p:sp>
            <p:nvSpPr>
              <p:cNvPr id="950297" name="Text Box 25"/>
              <p:cNvSpPr txBox="1">
                <a:spLocks noChangeArrowheads="1"/>
              </p:cNvSpPr>
              <p:nvPr/>
            </p:nvSpPr>
            <p:spPr bwMode="auto">
              <a:xfrm>
                <a:off x="879" y="1559"/>
                <a:ext cx="28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a:t>
                </a:r>
              </a:p>
            </p:txBody>
          </p:sp>
          <p:sp>
            <p:nvSpPr>
              <p:cNvPr id="950298" name="Text Box 26"/>
              <p:cNvSpPr txBox="1">
                <a:spLocks noChangeArrowheads="1"/>
              </p:cNvSpPr>
              <p:nvPr/>
            </p:nvSpPr>
            <p:spPr bwMode="auto">
              <a:xfrm>
                <a:off x="2187" y="1591"/>
                <a:ext cx="28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t>
                </a:r>
              </a:p>
            </p:txBody>
          </p:sp>
          <p:sp>
            <p:nvSpPr>
              <p:cNvPr id="950299" name="Text Box 27"/>
              <p:cNvSpPr txBox="1">
                <a:spLocks noChangeArrowheads="1"/>
              </p:cNvSpPr>
              <p:nvPr/>
            </p:nvSpPr>
            <p:spPr bwMode="auto">
              <a:xfrm>
                <a:off x="1696" y="1735"/>
                <a:ext cx="30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a:t>
                </a:r>
              </a:p>
            </p:txBody>
          </p:sp>
          <p:sp>
            <p:nvSpPr>
              <p:cNvPr id="950300" name="Text Box 28"/>
              <p:cNvSpPr txBox="1">
                <a:spLocks noChangeArrowheads="1"/>
              </p:cNvSpPr>
              <p:nvPr/>
            </p:nvSpPr>
            <p:spPr bwMode="auto">
              <a:xfrm>
                <a:off x="2167" y="1949"/>
                <a:ext cx="283"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a:t>
                </a:r>
              </a:p>
            </p:txBody>
          </p:sp>
          <p:sp>
            <p:nvSpPr>
              <p:cNvPr id="950301" name="Text Box 29"/>
              <p:cNvSpPr txBox="1">
                <a:spLocks noChangeArrowheads="1"/>
              </p:cNvSpPr>
              <p:nvPr/>
            </p:nvSpPr>
            <p:spPr bwMode="auto">
              <a:xfrm>
                <a:off x="1660" y="2223"/>
                <a:ext cx="243"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a:t>
                </a:r>
              </a:p>
            </p:txBody>
          </p:sp>
          <p:sp>
            <p:nvSpPr>
              <p:cNvPr id="950302" name="Text Box 30"/>
              <p:cNvSpPr txBox="1">
                <a:spLocks noChangeArrowheads="1"/>
              </p:cNvSpPr>
              <p:nvPr/>
            </p:nvSpPr>
            <p:spPr bwMode="auto">
              <a:xfrm>
                <a:off x="1718" y="2469"/>
                <a:ext cx="28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a:t>
                </a:r>
              </a:p>
            </p:txBody>
          </p:sp>
          <p:sp>
            <p:nvSpPr>
              <p:cNvPr id="950303" name="Text Box 31"/>
              <p:cNvSpPr txBox="1">
                <a:spLocks noChangeArrowheads="1"/>
              </p:cNvSpPr>
              <p:nvPr/>
            </p:nvSpPr>
            <p:spPr bwMode="auto">
              <a:xfrm>
                <a:off x="2647" y="2399"/>
                <a:ext cx="28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a:t>
                </a:r>
              </a:p>
            </p:txBody>
          </p:sp>
          <p:sp>
            <p:nvSpPr>
              <p:cNvPr id="950304" name="Text Box 32"/>
              <p:cNvSpPr txBox="1">
                <a:spLocks noChangeArrowheads="1"/>
              </p:cNvSpPr>
              <p:nvPr/>
            </p:nvSpPr>
            <p:spPr bwMode="auto">
              <a:xfrm>
                <a:off x="3177" y="2415"/>
                <a:ext cx="275"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a:t>
                </a:r>
              </a:p>
            </p:txBody>
          </p:sp>
          <p:sp>
            <p:nvSpPr>
              <p:cNvPr id="950305" name="Text Box 33"/>
              <p:cNvSpPr txBox="1">
                <a:spLocks noChangeArrowheads="1"/>
              </p:cNvSpPr>
              <p:nvPr/>
            </p:nvSpPr>
            <p:spPr bwMode="auto">
              <a:xfrm>
                <a:off x="3385" y="2637"/>
                <a:ext cx="310"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a:t>
                </a:r>
              </a:p>
            </p:txBody>
          </p:sp>
          <p:sp>
            <p:nvSpPr>
              <p:cNvPr id="950306" name="Text Box 34"/>
              <p:cNvSpPr txBox="1">
                <a:spLocks noChangeArrowheads="1"/>
              </p:cNvSpPr>
              <p:nvPr/>
            </p:nvSpPr>
            <p:spPr bwMode="auto">
              <a:xfrm>
                <a:off x="3239" y="2885"/>
                <a:ext cx="257"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a:t>
                </a:r>
              </a:p>
            </p:txBody>
          </p:sp>
          <p:sp>
            <p:nvSpPr>
              <p:cNvPr id="950307" name="Text Box 35"/>
              <p:cNvSpPr txBox="1">
                <a:spLocks noChangeArrowheads="1"/>
              </p:cNvSpPr>
              <p:nvPr/>
            </p:nvSpPr>
            <p:spPr bwMode="auto">
              <a:xfrm>
                <a:off x="2672" y="2799"/>
                <a:ext cx="271"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t>
                </a:r>
              </a:p>
            </p:txBody>
          </p:sp>
        </p:grpSp>
        <p:grpSp>
          <p:nvGrpSpPr>
            <p:cNvPr id="4" name="Group 72"/>
            <p:cNvGrpSpPr>
              <a:grpSpLocks/>
            </p:cNvGrpSpPr>
            <p:nvPr/>
          </p:nvGrpSpPr>
          <p:grpSpPr bwMode="auto">
            <a:xfrm>
              <a:off x="823" y="1311"/>
              <a:ext cx="2661" cy="1641"/>
              <a:chOff x="823" y="1311"/>
              <a:chExt cx="2661" cy="1641"/>
            </a:xfrm>
          </p:grpSpPr>
          <p:sp>
            <p:nvSpPr>
              <p:cNvPr id="950275" name="Text Box 3"/>
              <p:cNvSpPr txBox="1">
                <a:spLocks noChangeArrowheads="1"/>
              </p:cNvSpPr>
              <p:nvPr/>
            </p:nvSpPr>
            <p:spPr bwMode="auto">
              <a:xfrm>
                <a:off x="847" y="131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50276" name="Text Box 4"/>
              <p:cNvSpPr txBox="1">
                <a:spLocks noChangeArrowheads="1"/>
              </p:cNvSpPr>
              <p:nvPr/>
            </p:nvSpPr>
            <p:spPr bwMode="auto">
              <a:xfrm rot="3790091">
                <a:off x="780" y="1496"/>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a:t>
                </a:r>
              </a:p>
            </p:txBody>
          </p:sp>
          <p:sp>
            <p:nvSpPr>
              <p:cNvPr id="950277" name="Text Box 5"/>
              <p:cNvSpPr txBox="1">
                <a:spLocks noChangeArrowheads="1"/>
              </p:cNvSpPr>
              <p:nvPr/>
            </p:nvSpPr>
            <p:spPr bwMode="auto">
              <a:xfrm>
                <a:off x="1543" y="131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50278" name="Text Box 6"/>
              <p:cNvSpPr txBox="1">
                <a:spLocks noChangeArrowheads="1"/>
              </p:cNvSpPr>
              <p:nvPr/>
            </p:nvSpPr>
            <p:spPr bwMode="auto">
              <a:xfrm rot="4189181">
                <a:off x="2094" y="149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50279" name="Text Box 7"/>
              <p:cNvSpPr txBox="1">
                <a:spLocks noChangeArrowheads="1"/>
              </p:cNvSpPr>
              <p:nvPr/>
            </p:nvSpPr>
            <p:spPr bwMode="auto">
              <a:xfrm rot="5664352">
                <a:off x="2104" y="177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50280" name="Text Box 8"/>
              <p:cNvSpPr txBox="1">
                <a:spLocks noChangeArrowheads="1"/>
              </p:cNvSpPr>
              <p:nvPr/>
            </p:nvSpPr>
            <p:spPr bwMode="auto">
              <a:xfrm rot="1036821">
                <a:off x="2993" y="275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50281" name="Text Box 9"/>
              <p:cNvSpPr txBox="1">
                <a:spLocks noChangeArrowheads="1"/>
              </p:cNvSpPr>
              <p:nvPr/>
            </p:nvSpPr>
            <p:spPr bwMode="auto">
              <a:xfrm rot="1747032">
                <a:off x="1368" y="188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50282" name="Text Box 10"/>
              <p:cNvSpPr txBox="1">
                <a:spLocks noChangeArrowheads="1"/>
              </p:cNvSpPr>
              <p:nvPr/>
            </p:nvSpPr>
            <p:spPr bwMode="auto">
              <a:xfrm rot="17409078">
                <a:off x="1890" y="151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50283" name="Text Box 11"/>
              <p:cNvSpPr txBox="1">
                <a:spLocks noChangeArrowheads="1"/>
              </p:cNvSpPr>
              <p:nvPr/>
            </p:nvSpPr>
            <p:spPr bwMode="auto">
              <a:xfrm>
                <a:off x="2247" y="2416"/>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50284" name="Text Box 12"/>
              <p:cNvSpPr txBox="1">
                <a:spLocks noChangeArrowheads="1"/>
              </p:cNvSpPr>
              <p:nvPr/>
            </p:nvSpPr>
            <p:spPr bwMode="auto">
              <a:xfrm rot="17166729">
                <a:off x="1923" y="217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50285" name="Text Box 13"/>
              <p:cNvSpPr txBox="1">
                <a:spLocks noChangeArrowheads="1"/>
              </p:cNvSpPr>
              <p:nvPr/>
            </p:nvSpPr>
            <p:spPr bwMode="auto">
              <a:xfrm rot="3991168">
                <a:off x="1798" y="2353"/>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50286" name="Text Box 14"/>
              <p:cNvSpPr txBox="1">
                <a:spLocks noChangeArrowheads="1"/>
              </p:cNvSpPr>
              <p:nvPr/>
            </p:nvSpPr>
            <p:spPr bwMode="auto">
              <a:xfrm rot="3174260">
                <a:off x="1939" y="1887"/>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50287" name="Text Box 15"/>
              <p:cNvSpPr txBox="1">
                <a:spLocks noChangeArrowheads="1"/>
              </p:cNvSpPr>
              <p:nvPr/>
            </p:nvSpPr>
            <p:spPr bwMode="auto">
              <a:xfrm rot="2677479">
                <a:off x="2419" y="2213"/>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a:t>
                </a:r>
              </a:p>
            </p:txBody>
          </p:sp>
          <p:sp>
            <p:nvSpPr>
              <p:cNvPr id="950288" name="Text Box 16"/>
              <p:cNvSpPr txBox="1">
                <a:spLocks noChangeArrowheads="1"/>
              </p:cNvSpPr>
              <p:nvPr/>
            </p:nvSpPr>
            <p:spPr bwMode="auto">
              <a:xfrm rot="929039">
                <a:off x="2452" y="2567"/>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50289" name="Text Box 17"/>
              <p:cNvSpPr txBox="1">
                <a:spLocks noChangeArrowheads="1"/>
              </p:cNvSpPr>
              <p:nvPr/>
            </p:nvSpPr>
            <p:spPr bwMode="auto">
              <a:xfrm rot="3286895">
                <a:off x="2787" y="2614"/>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50290" name="Text Box 18"/>
              <p:cNvSpPr txBox="1">
                <a:spLocks noChangeArrowheads="1"/>
              </p:cNvSpPr>
              <p:nvPr/>
            </p:nvSpPr>
            <p:spPr bwMode="auto">
              <a:xfrm rot="2505467">
                <a:off x="3244" y="2532"/>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70</a:t>
                </a:r>
              </a:p>
            </p:txBody>
          </p:sp>
          <p:sp>
            <p:nvSpPr>
              <p:cNvPr id="950291" name="Text Box 19"/>
              <p:cNvSpPr txBox="1">
                <a:spLocks noChangeArrowheads="1"/>
              </p:cNvSpPr>
              <p:nvPr/>
            </p:nvSpPr>
            <p:spPr bwMode="auto">
              <a:xfrm rot="4933214">
                <a:off x="3152" y="2670"/>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50292" name="Text Box 20"/>
              <p:cNvSpPr txBox="1">
                <a:spLocks noChangeArrowheads="1"/>
              </p:cNvSpPr>
              <p:nvPr/>
            </p:nvSpPr>
            <p:spPr bwMode="auto">
              <a:xfrm rot="21322484">
                <a:off x="2885" y="2407"/>
                <a:ext cx="264"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50293" name="Text Box 21"/>
              <p:cNvSpPr txBox="1">
                <a:spLocks noChangeArrowheads="1"/>
              </p:cNvSpPr>
              <p:nvPr/>
            </p:nvSpPr>
            <p:spPr bwMode="auto">
              <a:xfrm rot="18518939">
                <a:off x="3258" y="2755"/>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grpSp>
      </p:grpSp>
      <p:sp>
        <p:nvSpPr>
          <p:cNvPr id="950308" name="Rectangle 36"/>
          <p:cNvSpPr>
            <a:spLocks noGrp="1" noChangeArrowheads="1"/>
          </p:cNvSpPr>
          <p:nvPr>
            <p:ph type="title"/>
          </p:nvPr>
        </p:nvSpPr>
        <p:spPr>
          <a:xfrm>
            <a:off x="0" y="76200"/>
            <a:ext cx="9144000" cy="1143000"/>
          </a:xfrm>
          <a:noFill/>
          <a:ln/>
        </p:spPr>
        <p:txBody>
          <a:bodyPr/>
          <a:lstStyle/>
          <a:p>
            <a:r>
              <a:rPr lang="en-US">
                <a:solidFill>
                  <a:srgbClr val="FF0000"/>
                </a:solidFill>
              </a:rPr>
              <a:t>Exercise: Dijkstra’s Algorithm</a:t>
            </a:r>
            <a:endParaRPr lang="en-US">
              <a:solidFill>
                <a:schemeClr val="tx1"/>
              </a:solidFill>
            </a:endParaRPr>
          </a:p>
        </p:txBody>
      </p:sp>
      <p:sp>
        <p:nvSpPr>
          <p:cNvPr id="950309" name="Line 37"/>
          <p:cNvSpPr>
            <a:spLocks noChangeShapeType="1"/>
          </p:cNvSpPr>
          <p:nvPr/>
        </p:nvSpPr>
        <p:spPr bwMode="auto">
          <a:xfrm>
            <a:off x="1192213" y="2284413"/>
            <a:ext cx="701675" cy="11112"/>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0" name="Line 38"/>
          <p:cNvSpPr>
            <a:spLocks noChangeShapeType="1"/>
          </p:cNvSpPr>
          <p:nvPr/>
        </p:nvSpPr>
        <p:spPr bwMode="auto">
          <a:xfrm>
            <a:off x="1893888" y="2295525"/>
            <a:ext cx="1463675" cy="15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1" name="Line 39"/>
          <p:cNvSpPr>
            <a:spLocks noChangeShapeType="1"/>
          </p:cNvSpPr>
          <p:nvPr/>
        </p:nvSpPr>
        <p:spPr bwMode="auto">
          <a:xfrm flipH="1">
            <a:off x="3176588" y="2271713"/>
            <a:ext cx="180975" cy="59213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2" name="Line 40"/>
          <p:cNvSpPr>
            <a:spLocks noChangeShapeType="1"/>
          </p:cNvSpPr>
          <p:nvPr/>
        </p:nvSpPr>
        <p:spPr bwMode="auto">
          <a:xfrm>
            <a:off x="1193800" y="2270125"/>
            <a:ext cx="204788" cy="3286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3" name="Line 41"/>
          <p:cNvSpPr>
            <a:spLocks noChangeShapeType="1"/>
          </p:cNvSpPr>
          <p:nvPr/>
        </p:nvSpPr>
        <p:spPr bwMode="auto">
          <a:xfrm>
            <a:off x="1397000" y="2600325"/>
            <a:ext cx="1624013" cy="1039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4" name="Line 42"/>
          <p:cNvSpPr>
            <a:spLocks noChangeShapeType="1"/>
          </p:cNvSpPr>
          <p:nvPr/>
        </p:nvSpPr>
        <p:spPr bwMode="auto">
          <a:xfrm>
            <a:off x="3017838" y="3638550"/>
            <a:ext cx="182562" cy="3873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5" name="Line 43"/>
          <p:cNvSpPr>
            <a:spLocks noChangeShapeType="1"/>
          </p:cNvSpPr>
          <p:nvPr/>
        </p:nvSpPr>
        <p:spPr bwMode="auto">
          <a:xfrm flipV="1">
            <a:off x="3200400" y="3214688"/>
            <a:ext cx="230188" cy="8223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6" name="Line 44"/>
          <p:cNvSpPr>
            <a:spLocks noChangeShapeType="1"/>
          </p:cNvSpPr>
          <p:nvPr/>
        </p:nvSpPr>
        <p:spPr bwMode="auto">
          <a:xfrm>
            <a:off x="3197225" y="4032250"/>
            <a:ext cx="1160463" cy="317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7" name="Line 45"/>
          <p:cNvSpPr>
            <a:spLocks noChangeShapeType="1"/>
          </p:cNvSpPr>
          <p:nvPr/>
        </p:nvSpPr>
        <p:spPr bwMode="auto">
          <a:xfrm>
            <a:off x="3179763" y="2865438"/>
            <a:ext cx="252412" cy="3587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8" name="Line 46"/>
          <p:cNvSpPr>
            <a:spLocks noChangeShapeType="1"/>
          </p:cNvSpPr>
          <p:nvPr/>
        </p:nvSpPr>
        <p:spPr bwMode="auto">
          <a:xfrm>
            <a:off x="3343275" y="2279650"/>
            <a:ext cx="130175" cy="3714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9" name="Line 47"/>
          <p:cNvSpPr>
            <a:spLocks noChangeShapeType="1"/>
          </p:cNvSpPr>
          <p:nvPr/>
        </p:nvSpPr>
        <p:spPr bwMode="auto">
          <a:xfrm flipH="1">
            <a:off x="3436938" y="2641600"/>
            <a:ext cx="46037" cy="584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0" name="Line 48"/>
          <p:cNvSpPr>
            <a:spLocks noChangeShapeType="1"/>
          </p:cNvSpPr>
          <p:nvPr/>
        </p:nvSpPr>
        <p:spPr bwMode="auto">
          <a:xfrm>
            <a:off x="3432175" y="3221038"/>
            <a:ext cx="920750" cy="838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1" name="Line 49"/>
          <p:cNvSpPr>
            <a:spLocks noChangeShapeType="1"/>
          </p:cNvSpPr>
          <p:nvPr/>
        </p:nvSpPr>
        <p:spPr bwMode="auto">
          <a:xfrm>
            <a:off x="3200400" y="4041775"/>
            <a:ext cx="1452563"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2" name="Line 50"/>
          <p:cNvSpPr>
            <a:spLocks noChangeShapeType="1"/>
          </p:cNvSpPr>
          <p:nvPr/>
        </p:nvSpPr>
        <p:spPr bwMode="auto">
          <a:xfrm>
            <a:off x="4649788" y="4486275"/>
            <a:ext cx="484187" cy="150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3" name="Line 51"/>
          <p:cNvSpPr>
            <a:spLocks noChangeShapeType="1"/>
          </p:cNvSpPr>
          <p:nvPr/>
        </p:nvSpPr>
        <p:spPr bwMode="auto">
          <a:xfrm flipV="1">
            <a:off x="5140325" y="4321175"/>
            <a:ext cx="255588" cy="3254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4" name="Line 52"/>
          <p:cNvSpPr>
            <a:spLocks noChangeShapeType="1"/>
          </p:cNvSpPr>
          <p:nvPr/>
        </p:nvSpPr>
        <p:spPr bwMode="auto">
          <a:xfrm flipH="1" flipV="1">
            <a:off x="4337050" y="4048125"/>
            <a:ext cx="319088"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5" name="Line 53"/>
          <p:cNvSpPr>
            <a:spLocks noChangeShapeType="1"/>
          </p:cNvSpPr>
          <p:nvPr/>
        </p:nvSpPr>
        <p:spPr bwMode="auto">
          <a:xfrm flipV="1">
            <a:off x="4344988" y="4019550"/>
            <a:ext cx="738187" cy="428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6" name="Line 54"/>
          <p:cNvSpPr>
            <a:spLocks noChangeShapeType="1"/>
          </p:cNvSpPr>
          <p:nvPr/>
        </p:nvSpPr>
        <p:spPr bwMode="auto">
          <a:xfrm flipH="1" flipV="1">
            <a:off x="5054600" y="4016375"/>
            <a:ext cx="95250" cy="6223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7" name="Line 55"/>
          <p:cNvSpPr>
            <a:spLocks noChangeShapeType="1"/>
          </p:cNvSpPr>
          <p:nvPr/>
        </p:nvSpPr>
        <p:spPr bwMode="auto">
          <a:xfrm flipH="1" flipV="1">
            <a:off x="5065713" y="4013200"/>
            <a:ext cx="336550" cy="3079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8" name="Oval 56"/>
          <p:cNvSpPr>
            <a:spLocks noChangeArrowheads="1"/>
          </p:cNvSpPr>
          <p:nvPr/>
        </p:nvSpPr>
        <p:spPr bwMode="auto">
          <a:xfrm>
            <a:off x="1870075" y="2257425"/>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9" name="Oval 57"/>
          <p:cNvSpPr>
            <a:spLocks noChangeArrowheads="1"/>
          </p:cNvSpPr>
          <p:nvPr/>
        </p:nvSpPr>
        <p:spPr bwMode="auto">
          <a:xfrm>
            <a:off x="1160463" y="22463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0" name="Oval 58"/>
          <p:cNvSpPr>
            <a:spLocks noChangeArrowheads="1"/>
          </p:cNvSpPr>
          <p:nvPr/>
        </p:nvSpPr>
        <p:spPr bwMode="auto">
          <a:xfrm>
            <a:off x="1357313" y="25638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1" name="Oval 59"/>
          <p:cNvSpPr>
            <a:spLocks noChangeArrowheads="1"/>
          </p:cNvSpPr>
          <p:nvPr/>
        </p:nvSpPr>
        <p:spPr bwMode="auto">
          <a:xfrm>
            <a:off x="5362575" y="42783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2" name="Oval 60"/>
          <p:cNvSpPr>
            <a:spLocks noChangeArrowheads="1"/>
          </p:cNvSpPr>
          <p:nvPr/>
        </p:nvSpPr>
        <p:spPr bwMode="auto">
          <a:xfrm>
            <a:off x="5108575" y="46101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3" name="Oval 61"/>
          <p:cNvSpPr>
            <a:spLocks noChangeArrowheads="1"/>
          </p:cNvSpPr>
          <p:nvPr/>
        </p:nvSpPr>
        <p:spPr bwMode="auto">
          <a:xfrm>
            <a:off x="4619625" y="44434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algn="ctr"/>
            <a:endParaRPr lang="en-US">
              <a:solidFill>
                <a:srgbClr val="000000"/>
              </a:solidFill>
              <a:latin typeface="Helvetica Neue" charset="0"/>
            </a:endParaRPr>
          </a:p>
        </p:txBody>
      </p:sp>
      <p:sp>
        <p:nvSpPr>
          <p:cNvPr id="950334" name="Oval 62"/>
          <p:cNvSpPr>
            <a:spLocks noChangeArrowheads="1"/>
          </p:cNvSpPr>
          <p:nvPr/>
        </p:nvSpPr>
        <p:spPr bwMode="auto">
          <a:xfrm>
            <a:off x="5021263" y="39862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5" name="Oval 63"/>
          <p:cNvSpPr>
            <a:spLocks noChangeArrowheads="1"/>
          </p:cNvSpPr>
          <p:nvPr/>
        </p:nvSpPr>
        <p:spPr bwMode="auto">
          <a:xfrm>
            <a:off x="4308475" y="40259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6" name="Oval 64"/>
          <p:cNvSpPr>
            <a:spLocks noChangeArrowheads="1"/>
          </p:cNvSpPr>
          <p:nvPr/>
        </p:nvSpPr>
        <p:spPr bwMode="auto">
          <a:xfrm>
            <a:off x="3167063" y="39989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7" name="Oval 65"/>
          <p:cNvSpPr>
            <a:spLocks noChangeArrowheads="1"/>
          </p:cNvSpPr>
          <p:nvPr/>
        </p:nvSpPr>
        <p:spPr bwMode="auto">
          <a:xfrm>
            <a:off x="2981325" y="36052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8" name="Oval 66"/>
          <p:cNvSpPr>
            <a:spLocks noChangeArrowheads="1"/>
          </p:cNvSpPr>
          <p:nvPr/>
        </p:nvSpPr>
        <p:spPr bwMode="auto">
          <a:xfrm>
            <a:off x="3395663" y="31988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9" name="Oval 67"/>
          <p:cNvSpPr>
            <a:spLocks noChangeArrowheads="1"/>
          </p:cNvSpPr>
          <p:nvPr/>
        </p:nvSpPr>
        <p:spPr bwMode="auto">
          <a:xfrm>
            <a:off x="3446463" y="2617788"/>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40" name="Oval 68"/>
          <p:cNvSpPr>
            <a:spLocks noChangeArrowheads="1"/>
          </p:cNvSpPr>
          <p:nvPr/>
        </p:nvSpPr>
        <p:spPr bwMode="auto">
          <a:xfrm>
            <a:off x="3140075" y="28432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41" name="Oval 69"/>
          <p:cNvSpPr>
            <a:spLocks noChangeArrowheads="1"/>
          </p:cNvSpPr>
          <p:nvPr/>
        </p:nvSpPr>
        <p:spPr bwMode="auto">
          <a:xfrm>
            <a:off x="3311525" y="2262188"/>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5" name="Group 96"/>
          <p:cNvGrpSpPr>
            <a:grpSpLocks/>
          </p:cNvGrpSpPr>
          <p:nvPr/>
        </p:nvGrpSpPr>
        <p:grpSpPr bwMode="auto">
          <a:xfrm>
            <a:off x="6096000" y="1866900"/>
            <a:ext cx="2720975" cy="2843213"/>
            <a:chOff x="336" y="1056"/>
            <a:chExt cx="1714" cy="1791"/>
          </a:xfrm>
        </p:grpSpPr>
        <p:sp>
          <p:nvSpPr>
            <p:cNvPr id="950369" name="Rectangle 97"/>
            <p:cNvSpPr>
              <a:spLocks noChangeArrowheads="1"/>
            </p:cNvSpPr>
            <p:nvPr/>
          </p:nvSpPr>
          <p:spPr bwMode="auto">
            <a:xfrm>
              <a:off x="336"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0370" name="Rectangle 98"/>
            <p:cNvSpPr>
              <a:spLocks noChangeArrowheads="1"/>
            </p:cNvSpPr>
            <p:nvPr/>
          </p:nvSpPr>
          <p:spPr bwMode="auto">
            <a:xfrm>
              <a:off x="336"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 </a:t>
              </a:r>
              <a:r>
                <a:rPr lang="en-US" sz="1200" b="0">
                  <a:solidFill>
                    <a:srgbClr val="000000"/>
                  </a:solidFill>
                  <a:latin typeface="Helvetica Neue" charset="0"/>
                </a:rPr>
                <a:t>(0)</a:t>
              </a:r>
              <a:endParaRPr lang="en-US" sz="1200">
                <a:solidFill>
                  <a:srgbClr val="000000"/>
                </a:solidFill>
                <a:latin typeface="Helvetica Neue" charset="0"/>
              </a:endParaRPr>
            </a:p>
          </p:txBody>
        </p:sp>
      </p:grpSp>
      <p:grpSp>
        <p:nvGrpSpPr>
          <p:cNvPr id="6" name="Group 99"/>
          <p:cNvGrpSpPr>
            <a:grpSpLocks/>
          </p:cNvGrpSpPr>
          <p:nvPr/>
        </p:nvGrpSpPr>
        <p:grpSpPr bwMode="auto">
          <a:xfrm>
            <a:off x="6096000" y="1866900"/>
            <a:ext cx="2720975" cy="2843213"/>
            <a:chOff x="336" y="1056"/>
            <a:chExt cx="1714" cy="1791"/>
          </a:xfrm>
        </p:grpSpPr>
        <p:sp>
          <p:nvSpPr>
            <p:cNvPr id="950372" name="Rectangle 100"/>
            <p:cNvSpPr>
              <a:spLocks noChangeArrowheads="1"/>
            </p:cNvSpPr>
            <p:nvPr/>
          </p:nvSpPr>
          <p:spPr bwMode="auto">
            <a:xfrm>
              <a:off x="336"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0373" name="Rectangle 101"/>
            <p:cNvSpPr>
              <a:spLocks noChangeArrowheads="1"/>
            </p:cNvSpPr>
            <p:nvPr/>
          </p:nvSpPr>
          <p:spPr bwMode="auto">
            <a:xfrm>
              <a:off x="336"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000000"/>
                </a:solidFill>
                <a:latin typeface="Helvetica Neue" charset="0"/>
              </a:endParaRPr>
            </a:p>
          </p:txBody>
        </p:sp>
      </p:grpSp>
      <p:grpSp>
        <p:nvGrpSpPr>
          <p:cNvPr id="7" name="Group 102"/>
          <p:cNvGrpSpPr>
            <a:grpSpLocks/>
          </p:cNvGrpSpPr>
          <p:nvPr/>
        </p:nvGrpSpPr>
        <p:grpSpPr bwMode="auto">
          <a:xfrm>
            <a:off x="6096000" y="1866900"/>
            <a:ext cx="2720975" cy="2843213"/>
            <a:chOff x="2208" y="1056"/>
            <a:chExt cx="1714" cy="1791"/>
          </a:xfrm>
        </p:grpSpPr>
        <p:sp>
          <p:nvSpPr>
            <p:cNvPr id="950375" name="Rectangle 103"/>
            <p:cNvSpPr>
              <a:spLocks noChangeArrowheads="1"/>
            </p:cNvSpPr>
            <p:nvPr/>
          </p:nvSpPr>
          <p:spPr bwMode="auto">
            <a:xfrm>
              <a:off x="2208"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8" name="Group 104"/>
            <p:cNvGrpSpPr>
              <a:grpSpLocks/>
            </p:cNvGrpSpPr>
            <p:nvPr/>
          </p:nvGrpSpPr>
          <p:grpSpPr bwMode="auto">
            <a:xfrm>
              <a:off x="2208" y="1056"/>
              <a:ext cx="1488" cy="333"/>
              <a:chOff x="2208" y="1056"/>
              <a:chExt cx="1488" cy="333"/>
            </a:xfrm>
          </p:grpSpPr>
          <p:sp>
            <p:nvSpPr>
              <p:cNvPr id="950377" name="Rectangle 105"/>
              <p:cNvSpPr>
                <a:spLocks noChangeArrowheads="1"/>
              </p:cNvSpPr>
              <p:nvPr/>
            </p:nvSpPr>
            <p:spPr bwMode="auto">
              <a:xfrm>
                <a:off x="2208"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378" name="Rectangle 106"/>
              <p:cNvSpPr>
                <a:spLocks noChangeArrowheads="1"/>
              </p:cNvSpPr>
              <p:nvPr/>
            </p:nvSpPr>
            <p:spPr bwMode="auto">
              <a:xfrm>
                <a:off x="2208" y="121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 </a:t>
                </a:r>
                <a:r>
                  <a:rPr lang="en-US" sz="1200" b="0">
                    <a:solidFill>
                      <a:srgbClr val="3333CC"/>
                    </a:solidFill>
                    <a:latin typeface="Helvetica Neue" charset="0"/>
                  </a:rPr>
                  <a:t>(10)</a:t>
                </a:r>
                <a:endParaRPr lang="en-US" sz="1200">
                  <a:solidFill>
                    <a:srgbClr val="000000"/>
                  </a:solidFill>
                  <a:latin typeface="Helvetica Neue" charset="0"/>
                </a:endParaRPr>
              </a:p>
            </p:txBody>
          </p:sp>
        </p:grpSp>
      </p:grpSp>
      <p:grpSp>
        <p:nvGrpSpPr>
          <p:cNvPr id="9" name="Group 107"/>
          <p:cNvGrpSpPr>
            <a:grpSpLocks/>
          </p:cNvGrpSpPr>
          <p:nvPr/>
        </p:nvGrpSpPr>
        <p:grpSpPr bwMode="auto">
          <a:xfrm>
            <a:off x="6096000" y="1866900"/>
            <a:ext cx="2720975" cy="2843213"/>
            <a:chOff x="4176" y="1043"/>
            <a:chExt cx="1714" cy="1791"/>
          </a:xfrm>
        </p:grpSpPr>
        <p:sp>
          <p:nvSpPr>
            <p:cNvPr id="950380" name="Rectangle 108"/>
            <p:cNvSpPr>
              <a:spLocks noChangeArrowheads="1"/>
            </p:cNvSpPr>
            <p:nvPr/>
          </p:nvSpPr>
          <p:spPr bwMode="auto">
            <a:xfrm>
              <a:off x="4176" y="1043"/>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0" name="Group 109"/>
            <p:cNvGrpSpPr>
              <a:grpSpLocks/>
            </p:cNvGrpSpPr>
            <p:nvPr/>
          </p:nvGrpSpPr>
          <p:grpSpPr bwMode="auto">
            <a:xfrm>
              <a:off x="4176" y="1043"/>
              <a:ext cx="1488" cy="498"/>
              <a:chOff x="4176" y="1043"/>
              <a:chExt cx="1488" cy="498"/>
            </a:xfrm>
          </p:grpSpPr>
          <p:sp>
            <p:nvSpPr>
              <p:cNvPr id="950382" name="Rectangle 110"/>
              <p:cNvSpPr>
                <a:spLocks noChangeArrowheads="1"/>
              </p:cNvSpPr>
              <p:nvPr/>
            </p:nvSpPr>
            <p:spPr bwMode="auto">
              <a:xfrm>
                <a:off x="4176" y="1043"/>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383" name="Rectangle 111"/>
              <p:cNvSpPr>
                <a:spLocks noChangeArrowheads="1"/>
              </p:cNvSpPr>
              <p:nvPr/>
            </p:nvSpPr>
            <p:spPr bwMode="auto">
              <a:xfrm>
                <a:off x="4176" y="120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SOU </a:t>
                </a:r>
                <a:r>
                  <a:rPr lang="en-US" sz="1200" b="0">
                    <a:solidFill>
                      <a:srgbClr val="3333CC"/>
                    </a:solidFill>
                    <a:latin typeface="Helvetica Neue" charset="0"/>
                  </a:rPr>
                  <a:t>(1)</a:t>
                </a:r>
                <a:endParaRPr lang="en-US" sz="1200">
                  <a:solidFill>
                    <a:srgbClr val="3333CC"/>
                  </a:solidFill>
                  <a:latin typeface="Helvetica Neue" charset="0"/>
                </a:endParaRPr>
              </a:p>
            </p:txBody>
          </p:sp>
          <p:sp>
            <p:nvSpPr>
              <p:cNvPr id="950384" name="Rectangle 112"/>
              <p:cNvSpPr>
                <a:spLocks noChangeArrowheads="1"/>
              </p:cNvSpPr>
              <p:nvPr/>
            </p:nvSpPr>
            <p:spPr bwMode="auto">
              <a:xfrm>
                <a:off x="4176" y="13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 </a:t>
                </a:r>
                <a:r>
                  <a:rPr lang="en-US" sz="1200" b="0">
                    <a:solidFill>
                      <a:srgbClr val="000000"/>
                    </a:solidFill>
                    <a:latin typeface="Helvetica Neue" charset="0"/>
                  </a:rPr>
                  <a:t>(10)</a:t>
                </a:r>
                <a:endParaRPr lang="en-US" sz="1200">
                  <a:solidFill>
                    <a:srgbClr val="000000"/>
                  </a:solidFill>
                  <a:latin typeface="Helvetica Neue" charset="0"/>
                </a:endParaRPr>
              </a:p>
            </p:txBody>
          </p:sp>
        </p:grpSp>
      </p:grpSp>
      <p:grpSp>
        <p:nvGrpSpPr>
          <p:cNvPr id="11" name="Group 113"/>
          <p:cNvGrpSpPr>
            <a:grpSpLocks/>
          </p:cNvGrpSpPr>
          <p:nvPr/>
        </p:nvGrpSpPr>
        <p:grpSpPr bwMode="auto">
          <a:xfrm>
            <a:off x="6096000" y="1866900"/>
            <a:ext cx="2720975" cy="2843213"/>
            <a:chOff x="336" y="1056"/>
            <a:chExt cx="1714" cy="1791"/>
          </a:xfrm>
        </p:grpSpPr>
        <p:sp>
          <p:nvSpPr>
            <p:cNvPr id="950386" name="Rectangle 114"/>
            <p:cNvSpPr>
              <a:spLocks noChangeArrowheads="1"/>
            </p:cNvSpPr>
            <p:nvPr/>
          </p:nvSpPr>
          <p:spPr bwMode="auto">
            <a:xfrm>
              <a:off x="336"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2" name="Group 115"/>
            <p:cNvGrpSpPr>
              <a:grpSpLocks/>
            </p:cNvGrpSpPr>
            <p:nvPr/>
          </p:nvGrpSpPr>
          <p:grpSpPr bwMode="auto">
            <a:xfrm>
              <a:off x="336" y="1056"/>
              <a:ext cx="1488" cy="653"/>
              <a:chOff x="336" y="1056"/>
              <a:chExt cx="1488" cy="653"/>
            </a:xfrm>
          </p:grpSpPr>
          <p:sp>
            <p:nvSpPr>
              <p:cNvPr id="950388" name="Rectangle 116"/>
              <p:cNvSpPr>
                <a:spLocks noChangeArrowheads="1"/>
              </p:cNvSpPr>
              <p:nvPr/>
            </p:nvSpPr>
            <p:spPr bwMode="auto">
              <a:xfrm>
                <a:off x="336"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389" name="Rectangle 117"/>
              <p:cNvSpPr>
                <a:spLocks noChangeArrowheads="1"/>
              </p:cNvSpPr>
              <p:nvPr/>
            </p:nvSpPr>
            <p:spPr bwMode="auto">
              <a:xfrm>
                <a:off x="336" y="121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390" name="Rectangle 118"/>
              <p:cNvSpPr>
                <a:spLocks noChangeArrowheads="1"/>
              </p:cNvSpPr>
              <p:nvPr/>
            </p:nvSpPr>
            <p:spPr bwMode="auto">
              <a:xfrm>
                <a:off x="336" y="138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 </a:t>
                </a:r>
                <a:r>
                  <a:rPr lang="en-US" sz="1200" b="0">
                    <a:solidFill>
                      <a:srgbClr val="000000"/>
                    </a:solidFill>
                    <a:latin typeface="Helvetica Neue" charset="0"/>
                  </a:rPr>
                  <a:t>(10)</a:t>
                </a:r>
                <a:endParaRPr lang="en-US" sz="1200">
                  <a:solidFill>
                    <a:srgbClr val="000000"/>
                  </a:solidFill>
                  <a:latin typeface="Helvetica Neue" charset="0"/>
                </a:endParaRPr>
              </a:p>
            </p:txBody>
          </p:sp>
          <p:sp>
            <p:nvSpPr>
              <p:cNvPr id="950391" name="Rectangle 119"/>
              <p:cNvSpPr>
                <a:spLocks noChangeArrowheads="1"/>
              </p:cNvSpPr>
              <p:nvPr/>
            </p:nvSpPr>
            <p:spPr bwMode="auto">
              <a:xfrm>
                <a:off x="336" y="1536"/>
                <a:ext cx="1488" cy="173"/>
              </a:xfrm>
              <a:prstGeom prst="rect">
                <a:avLst/>
              </a:prstGeom>
              <a:noFill/>
              <a:ln w="9525">
                <a:noFill/>
                <a:miter lim="800000"/>
                <a:headEnd/>
                <a:tailEnd/>
              </a:ln>
              <a:effectLst/>
            </p:spPr>
            <p:txBody>
              <a:bodyPr>
                <a:prstTxWarp prst="textNoShape">
                  <a:avLst/>
                </a:prstTxWarp>
                <a:spAutoFit/>
              </a:bodyPr>
              <a:lstStyle/>
              <a:p>
                <a:endParaRPr lang="en-US" sz="1200" b="0">
                  <a:solidFill>
                    <a:srgbClr val="000000"/>
                  </a:solidFill>
                  <a:latin typeface="Helvetica Neue" charset="0"/>
                </a:endParaRPr>
              </a:p>
            </p:txBody>
          </p:sp>
        </p:grpSp>
      </p:grpSp>
      <p:grpSp>
        <p:nvGrpSpPr>
          <p:cNvPr id="13" name="Group 120"/>
          <p:cNvGrpSpPr>
            <a:grpSpLocks/>
          </p:cNvGrpSpPr>
          <p:nvPr/>
        </p:nvGrpSpPr>
        <p:grpSpPr bwMode="auto">
          <a:xfrm>
            <a:off x="6096000" y="1866900"/>
            <a:ext cx="2720975" cy="2843213"/>
            <a:chOff x="336" y="1056"/>
            <a:chExt cx="1714" cy="1791"/>
          </a:xfrm>
        </p:grpSpPr>
        <p:sp>
          <p:nvSpPr>
            <p:cNvPr id="950393" name="Rectangle 121"/>
            <p:cNvSpPr>
              <a:spLocks noChangeArrowheads="1"/>
            </p:cNvSpPr>
            <p:nvPr/>
          </p:nvSpPr>
          <p:spPr bwMode="auto">
            <a:xfrm>
              <a:off x="336"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4" name="Group 122"/>
            <p:cNvGrpSpPr>
              <a:grpSpLocks/>
            </p:cNvGrpSpPr>
            <p:nvPr/>
          </p:nvGrpSpPr>
          <p:grpSpPr bwMode="auto">
            <a:xfrm>
              <a:off x="336" y="1056"/>
              <a:ext cx="1488" cy="653"/>
              <a:chOff x="336" y="1056"/>
              <a:chExt cx="1488" cy="653"/>
            </a:xfrm>
          </p:grpSpPr>
          <p:sp>
            <p:nvSpPr>
              <p:cNvPr id="950395" name="Rectangle 123"/>
              <p:cNvSpPr>
                <a:spLocks noChangeArrowheads="1"/>
              </p:cNvSpPr>
              <p:nvPr/>
            </p:nvSpPr>
            <p:spPr bwMode="auto">
              <a:xfrm>
                <a:off x="336"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396" name="Rectangle 124"/>
              <p:cNvSpPr>
                <a:spLocks noChangeArrowheads="1"/>
              </p:cNvSpPr>
              <p:nvPr/>
            </p:nvSpPr>
            <p:spPr bwMode="auto">
              <a:xfrm>
                <a:off x="336" y="121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397" name="Rectangle 125"/>
              <p:cNvSpPr>
                <a:spLocks noChangeArrowheads="1"/>
              </p:cNvSpPr>
              <p:nvPr/>
            </p:nvSpPr>
            <p:spPr bwMode="auto">
              <a:xfrm>
                <a:off x="336" y="138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 </a:t>
                </a:r>
                <a:r>
                  <a:rPr lang="en-US" sz="1200" b="0">
                    <a:solidFill>
                      <a:srgbClr val="000000"/>
                    </a:solidFill>
                    <a:latin typeface="Helvetica Neue" charset="0"/>
                  </a:rPr>
                  <a:t>(10)</a:t>
                </a:r>
                <a:endParaRPr lang="en-US" sz="1200">
                  <a:solidFill>
                    <a:srgbClr val="000000"/>
                  </a:solidFill>
                  <a:latin typeface="Helvetica Neue" charset="0"/>
                </a:endParaRPr>
              </a:p>
            </p:txBody>
          </p:sp>
          <p:sp>
            <p:nvSpPr>
              <p:cNvPr id="950398" name="Rectangle 126"/>
              <p:cNvSpPr>
                <a:spLocks noChangeArrowheads="1"/>
              </p:cNvSpPr>
              <p:nvPr/>
            </p:nvSpPr>
            <p:spPr bwMode="auto">
              <a:xfrm>
                <a:off x="336" y="153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SOU</a:t>
                </a:r>
                <a:r>
                  <a:rPr lang="en-US" sz="1200">
                    <a:solidFill>
                      <a:srgbClr val="3333CC"/>
                    </a:solidFill>
                    <a:latin typeface="Symbol" charset="2"/>
                    <a:sym typeface="Symbol" charset="2"/>
                  </a:rPr>
                  <a:t></a:t>
                </a:r>
                <a:r>
                  <a:rPr lang="en-US" sz="1200">
                    <a:solidFill>
                      <a:srgbClr val="3333CC"/>
                    </a:solidFill>
                    <a:latin typeface="Helvetica Neue" charset="0"/>
                  </a:rPr>
                  <a:t>ISE </a:t>
                </a:r>
                <a:r>
                  <a:rPr lang="en-US" sz="1200" b="0">
                    <a:solidFill>
                      <a:srgbClr val="3333CC"/>
                    </a:solidFill>
                    <a:latin typeface="Helvetica Neue" charset="0"/>
                  </a:rPr>
                  <a:t>(51)</a:t>
                </a:r>
              </a:p>
            </p:txBody>
          </p:sp>
        </p:grpSp>
      </p:grpSp>
      <p:grpSp>
        <p:nvGrpSpPr>
          <p:cNvPr id="15" name="Group 127"/>
          <p:cNvGrpSpPr>
            <a:grpSpLocks/>
          </p:cNvGrpSpPr>
          <p:nvPr/>
        </p:nvGrpSpPr>
        <p:grpSpPr bwMode="auto">
          <a:xfrm>
            <a:off x="6096000" y="1866900"/>
            <a:ext cx="2720975" cy="2843213"/>
            <a:chOff x="2208" y="1043"/>
            <a:chExt cx="1714" cy="1791"/>
          </a:xfrm>
        </p:grpSpPr>
        <p:sp>
          <p:nvSpPr>
            <p:cNvPr id="950400" name="Rectangle 128"/>
            <p:cNvSpPr>
              <a:spLocks noChangeArrowheads="1"/>
            </p:cNvSpPr>
            <p:nvPr/>
          </p:nvSpPr>
          <p:spPr bwMode="auto">
            <a:xfrm>
              <a:off x="2208" y="1043"/>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6" name="Group 129"/>
            <p:cNvGrpSpPr>
              <a:grpSpLocks/>
            </p:cNvGrpSpPr>
            <p:nvPr/>
          </p:nvGrpSpPr>
          <p:grpSpPr bwMode="auto">
            <a:xfrm>
              <a:off x="2208" y="1043"/>
              <a:ext cx="1488" cy="821"/>
              <a:chOff x="2208" y="1043"/>
              <a:chExt cx="1488" cy="821"/>
            </a:xfrm>
          </p:grpSpPr>
          <p:sp>
            <p:nvSpPr>
              <p:cNvPr id="950402" name="Rectangle 130"/>
              <p:cNvSpPr>
                <a:spLocks noChangeArrowheads="1"/>
              </p:cNvSpPr>
              <p:nvPr/>
            </p:nvSpPr>
            <p:spPr bwMode="auto">
              <a:xfrm>
                <a:off x="2208" y="1043"/>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03" name="Rectangle 131"/>
              <p:cNvSpPr>
                <a:spLocks noChangeArrowheads="1"/>
              </p:cNvSpPr>
              <p:nvPr/>
            </p:nvSpPr>
            <p:spPr bwMode="auto">
              <a:xfrm>
                <a:off x="2208" y="120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04" name="Rectangle 132"/>
              <p:cNvSpPr>
                <a:spLocks noChangeArrowheads="1"/>
              </p:cNvSpPr>
              <p:nvPr/>
            </p:nvSpPr>
            <p:spPr bwMode="auto">
              <a:xfrm>
                <a:off x="2208" y="13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05" name="Rectangle 133"/>
              <p:cNvSpPr>
                <a:spLocks noChangeArrowheads="1"/>
              </p:cNvSpPr>
              <p:nvPr/>
            </p:nvSpPr>
            <p:spPr bwMode="auto">
              <a:xfrm>
                <a:off x="2208" y="1691"/>
                <a:ext cx="1488" cy="173"/>
              </a:xfrm>
              <a:prstGeom prst="rect">
                <a:avLst/>
              </a:prstGeom>
              <a:noFill/>
              <a:ln w="9525">
                <a:noFill/>
                <a:miter lim="800000"/>
                <a:headEnd/>
                <a:tailEnd/>
              </a:ln>
              <a:effectLst/>
            </p:spPr>
            <p:txBody>
              <a:bodyPr>
                <a:prstTxWarp prst="textNoShape">
                  <a:avLst/>
                </a:prstTxWarp>
                <a:spAutoFit/>
              </a:bodyPr>
              <a:lstStyle/>
              <a:p>
                <a:endParaRPr lang="en-US" sz="1200">
                  <a:solidFill>
                    <a:srgbClr val="000000"/>
                  </a:solidFill>
                  <a:latin typeface="Helvetica Neue" charset="0"/>
                </a:endParaRPr>
              </a:p>
            </p:txBody>
          </p:sp>
          <p:sp>
            <p:nvSpPr>
              <p:cNvPr id="950406" name="Rectangle 134"/>
              <p:cNvSpPr>
                <a:spLocks noChangeArrowheads="1"/>
              </p:cNvSpPr>
              <p:nvPr/>
            </p:nvSpPr>
            <p:spPr bwMode="auto">
              <a:xfrm>
                <a:off x="2208" y="152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p>
            </p:txBody>
          </p:sp>
        </p:grpSp>
      </p:grpSp>
      <p:grpSp>
        <p:nvGrpSpPr>
          <p:cNvPr id="17" name="Group 135"/>
          <p:cNvGrpSpPr>
            <a:grpSpLocks/>
          </p:cNvGrpSpPr>
          <p:nvPr/>
        </p:nvGrpSpPr>
        <p:grpSpPr bwMode="auto">
          <a:xfrm>
            <a:off x="6096000" y="1866900"/>
            <a:ext cx="2720975" cy="2843213"/>
            <a:chOff x="2208" y="1043"/>
            <a:chExt cx="1714" cy="1791"/>
          </a:xfrm>
        </p:grpSpPr>
        <p:sp>
          <p:nvSpPr>
            <p:cNvPr id="950408" name="Rectangle 136"/>
            <p:cNvSpPr>
              <a:spLocks noChangeArrowheads="1"/>
            </p:cNvSpPr>
            <p:nvPr/>
          </p:nvSpPr>
          <p:spPr bwMode="auto">
            <a:xfrm>
              <a:off x="2208" y="1043"/>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8" name="Group 137"/>
            <p:cNvGrpSpPr>
              <a:grpSpLocks/>
            </p:cNvGrpSpPr>
            <p:nvPr/>
          </p:nvGrpSpPr>
          <p:grpSpPr bwMode="auto">
            <a:xfrm>
              <a:off x="2208" y="1043"/>
              <a:ext cx="1488" cy="821"/>
              <a:chOff x="2208" y="1043"/>
              <a:chExt cx="1488" cy="821"/>
            </a:xfrm>
          </p:grpSpPr>
          <p:sp>
            <p:nvSpPr>
              <p:cNvPr id="950410" name="Rectangle 138"/>
              <p:cNvSpPr>
                <a:spLocks noChangeArrowheads="1"/>
              </p:cNvSpPr>
              <p:nvPr/>
            </p:nvSpPr>
            <p:spPr bwMode="auto">
              <a:xfrm>
                <a:off x="2208" y="1043"/>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11" name="Rectangle 139"/>
              <p:cNvSpPr>
                <a:spLocks noChangeArrowheads="1"/>
              </p:cNvSpPr>
              <p:nvPr/>
            </p:nvSpPr>
            <p:spPr bwMode="auto">
              <a:xfrm>
                <a:off x="2208" y="120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12" name="Rectangle 140"/>
              <p:cNvSpPr>
                <a:spLocks noChangeArrowheads="1"/>
              </p:cNvSpPr>
              <p:nvPr/>
            </p:nvSpPr>
            <p:spPr bwMode="auto">
              <a:xfrm>
                <a:off x="2208" y="13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13" name="Rectangle 141"/>
              <p:cNvSpPr>
                <a:spLocks noChangeArrowheads="1"/>
              </p:cNvSpPr>
              <p:nvPr/>
            </p:nvSpPr>
            <p:spPr bwMode="auto">
              <a:xfrm>
                <a:off x="2208" y="169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14" name="Rectangle 142"/>
              <p:cNvSpPr>
                <a:spLocks noChangeArrowheads="1"/>
              </p:cNvSpPr>
              <p:nvPr/>
            </p:nvSpPr>
            <p:spPr bwMode="auto">
              <a:xfrm>
                <a:off x="2208" y="152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 </a:t>
                </a:r>
                <a:r>
                  <a:rPr lang="en-US" sz="1200" b="0">
                    <a:solidFill>
                      <a:srgbClr val="3333CC"/>
                    </a:solidFill>
                    <a:latin typeface="Helvetica Neue" charset="0"/>
                  </a:rPr>
                  <a:t>(40)</a:t>
                </a:r>
              </a:p>
            </p:txBody>
          </p:sp>
        </p:grpSp>
      </p:grpSp>
      <p:grpSp>
        <p:nvGrpSpPr>
          <p:cNvPr id="19" name="Group 143"/>
          <p:cNvGrpSpPr>
            <a:grpSpLocks/>
          </p:cNvGrpSpPr>
          <p:nvPr/>
        </p:nvGrpSpPr>
        <p:grpSpPr bwMode="auto">
          <a:xfrm>
            <a:off x="6096000" y="1866900"/>
            <a:ext cx="2720975" cy="2843213"/>
            <a:chOff x="2208" y="1043"/>
            <a:chExt cx="1714" cy="1791"/>
          </a:xfrm>
        </p:grpSpPr>
        <p:sp>
          <p:nvSpPr>
            <p:cNvPr id="950416" name="Rectangle 144"/>
            <p:cNvSpPr>
              <a:spLocks noChangeArrowheads="1"/>
            </p:cNvSpPr>
            <p:nvPr/>
          </p:nvSpPr>
          <p:spPr bwMode="auto">
            <a:xfrm>
              <a:off x="2208" y="1043"/>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0" name="Group 145"/>
            <p:cNvGrpSpPr>
              <a:grpSpLocks/>
            </p:cNvGrpSpPr>
            <p:nvPr/>
          </p:nvGrpSpPr>
          <p:grpSpPr bwMode="auto">
            <a:xfrm>
              <a:off x="2208" y="1043"/>
              <a:ext cx="1488" cy="821"/>
              <a:chOff x="2208" y="1043"/>
              <a:chExt cx="1488" cy="821"/>
            </a:xfrm>
          </p:grpSpPr>
          <p:sp>
            <p:nvSpPr>
              <p:cNvPr id="950418" name="Rectangle 146"/>
              <p:cNvSpPr>
                <a:spLocks noChangeArrowheads="1"/>
              </p:cNvSpPr>
              <p:nvPr/>
            </p:nvSpPr>
            <p:spPr bwMode="auto">
              <a:xfrm>
                <a:off x="2208" y="1043"/>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19" name="Rectangle 147"/>
              <p:cNvSpPr>
                <a:spLocks noChangeArrowheads="1"/>
              </p:cNvSpPr>
              <p:nvPr/>
            </p:nvSpPr>
            <p:spPr bwMode="auto">
              <a:xfrm>
                <a:off x="2208" y="120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20" name="Rectangle 148"/>
              <p:cNvSpPr>
                <a:spLocks noChangeArrowheads="1"/>
              </p:cNvSpPr>
              <p:nvPr/>
            </p:nvSpPr>
            <p:spPr bwMode="auto">
              <a:xfrm>
                <a:off x="2208" y="13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21" name="Rectangle 149"/>
              <p:cNvSpPr>
                <a:spLocks noChangeArrowheads="1"/>
              </p:cNvSpPr>
              <p:nvPr/>
            </p:nvSpPr>
            <p:spPr bwMode="auto">
              <a:xfrm>
                <a:off x="2208" y="169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22" name="Rectangle 150"/>
              <p:cNvSpPr>
                <a:spLocks noChangeArrowheads="1"/>
              </p:cNvSpPr>
              <p:nvPr/>
            </p:nvSpPr>
            <p:spPr bwMode="auto">
              <a:xfrm>
                <a:off x="2208" y="152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grpSp>
      </p:grpSp>
      <p:grpSp>
        <p:nvGrpSpPr>
          <p:cNvPr id="21" name="Group 151"/>
          <p:cNvGrpSpPr>
            <a:grpSpLocks/>
          </p:cNvGrpSpPr>
          <p:nvPr/>
        </p:nvGrpSpPr>
        <p:grpSpPr bwMode="auto">
          <a:xfrm>
            <a:off x="6096000" y="1866900"/>
            <a:ext cx="2720975" cy="2843213"/>
            <a:chOff x="288" y="1000"/>
            <a:chExt cx="1714" cy="1791"/>
          </a:xfrm>
        </p:grpSpPr>
        <p:sp>
          <p:nvSpPr>
            <p:cNvPr id="950424" name="Rectangle 152"/>
            <p:cNvSpPr>
              <a:spLocks noChangeArrowheads="1"/>
            </p:cNvSpPr>
            <p:nvPr/>
          </p:nvSpPr>
          <p:spPr bwMode="auto">
            <a:xfrm>
              <a:off x="288" y="100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2" name="Group 153"/>
            <p:cNvGrpSpPr>
              <a:grpSpLocks/>
            </p:cNvGrpSpPr>
            <p:nvPr/>
          </p:nvGrpSpPr>
          <p:grpSpPr bwMode="auto">
            <a:xfrm>
              <a:off x="288" y="1000"/>
              <a:ext cx="1488" cy="984"/>
              <a:chOff x="288" y="1000"/>
              <a:chExt cx="1488" cy="984"/>
            </a:xfrm>
          </p:grpSpPr>
          <p:sp>
            <p:nvSpPr>
              <p:cNvPr id="950426" name="Rectangle 154"/>
              <p:cNvSpPr>
                <a:spLocks noChangeArrowheads="1"/>
              </p:cNvSpPr>
              <p:nvPr/>
            </p:nvSpPr>
            <p:spPr bwMode="auto">
              <a:xfrm>
                <a:off x="288" y="100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27" name="Rectangle 155"/>
              <p:cNvSpPr>
                <a:spLocks noChangeArrowheads="1"/>
              </p:cNvSpPr>
              <p:nvPr/>
            </p:nvSpPr>
            <p:spPr bwMode="auto">
              <a:xfrm>
                <a:off x="288" y="116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28" name="Rectangle 156"/>
              <p:cNvSpPr>
                <a:spLocks noChangeArrowheads="1"/>
              </p:cNvSpPr>
              <p:nvPr/>
            </p:nvSpPr>
            <p:spPr bwMode="auto">
              <a:xfrm>
                <a:off x="288" y="132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29" name="Rectangle 157"/>
              <p:cNvSpPr>
                <a:spLocks noChangeArrowheads="1"/>
              </p:cNvSpPr>
              <p:nvPr/>
            </p:nvSpPr>
            <p:spPr bwMode="auto">
              <a:xfrm>
                <a:off x="288" y="164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p>
            </p:txBody>
          </p:sp>
          <p:sp>
            <p:nvSpPr>
              <p:cNvPr id="950430" name="Rectangle 158"/>
              <p:cNvSpPr>
                <a:spLocks noChangeArrowheads="1"/>
              </p:cNvSpPr>
              <p:nvPr/>
            </p:nvSpPr>
            <p:spPr bwMode="auto">
              <a:xfrm>
                <a:off x="288" y="148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31" name="Rectangle 159"/>
              <p:cNvSpPr>
                <a:spLocks noChangeArrowheads="1"/>
              </p:cNvSpPr>
              <p:nvPr/>
            </p:nvSpPr>
            <p:spPr bwMode="auto">
              <a:xfrm>
                <a:off x="288" y="181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a:t>
                </a:r>
                <a:r>
                  <a:rPr lang="en-US" sz="1200">
                    <a:solidFill>
                      <a:srgbClr val="3333CC"/>
                    </a:solidFill>
                    <a:latin typeface="Symbol" charset="2"/>
                    <a:sym typeface="Symbol" charset="2"/>
                  </a:rPr>
                  <a:t></a:t>
                </a:r>
                <a:r>
                  <a:rPr lang="en-US" sz="1200">
                    <a:solidFill>
                      <a:srgbClr val="3333CC"/>
                    </a:solidFill>
                    <a:latin typeface="Helvetica Neue" charset="0"/>
                  </a:rPr>
                  <a:t>CAR </a:t>
                </a:r>
                <a:r>
                  <a:rPr lang="en-US" sz="1200" b="0">
                    <a:solidFill>
                      <a:srgbClr val="3333CC"/>
                    </a:solidFill>
                    <a:latin typeface="Helvetica Neue" charset="0"/>
                  </a:rPr>
                  <a:t>(70)</a:t>
                </a:r>
              </a:p>
            </p:txBody>
          </p:sp>
        </p:grpSp>
      </p:grpSp>
      <p:grpSp>
        <p:nvGrpSpPr>
          <p:cNvPr id="23" name="Group 160"/>
          <p:cNvGrpSpPr>
            <a:grpSpLocks/>
          </p:cNvGrpSpPr>
          <p:nvPr/>
        </p:nvGrpSpPr>
        <p:grpSpPr bwMode="auto">
          <a:xfrm>
            <a:off x="6096000" y="1866900"/>
            <a:ext cx="2720975" cy="2843213"/>
            <a:chOff x="2160" y="1008"/>
            <a:chExt cx="1714" cy="1791"/>
          </a:xfrm>
        </p:grpSpPr>
        <p:sp>
          <p:nvSpPr>
            <p:cNvPr id="950433" name="Rectangle 161"/>
            <p:cNvSpPr>
              <a:spLocks noChangeArrowheads="1"/>
            </p:cNvSpPr>
            <p:nvPr/>
          </p:nvSpPr>
          <p:spPr bwMode="auto">
            <a:xfrm>
              <a:off x="2160" y="1008"/>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4" name="Group 162"/>
            <p:cNvGrpSpPr>
              <a:grpSpLocks/>
            </p:cNvGrpSpPr>
            <p:nvPr/>
          </p:nvGrpSpPr>
          <p:grpSpPr bwMode="auto">
            <a:xfrm>
              <a:off x="2160" y="1008"/>
              <a:ext cx="1488" cy="1144"/>
              <a:chOff x="2160" y="1008"/>
              <a:chExt cx="1488" cy="1144"/>
            </a:xfrm>
          </p:grpSpPr>
          <p:sp>
            <p:nvSpPr>
              <p:cNvPr id="950435" name="Rectangle 163"/>
              <p:cNvSpPr>
                <a:spLocks noChangeArrowheads="1"/>
              </p:cNvSpPr>
              <p:nvPr/>
            </p:nvSpPr>
            <p:spPr bwMode="auto">
              <a:xfrm>
                <a:off x="2160" y="1008"/>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36" name="Rectangle 164"/>
              <p:cNvSpPr>
                <a:spLocks noChangeArrowheads="1"/>
              </p:cNvSpPr>
              <p:nvPr/>
            </p:nvSpPr>
            <p:spPr bwMode="auto">
              <a:xfrm>
                <a:off x="2160" y="11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37" name="Rectangle 165"/>
              <p:cNvSpPr>
                <a:spLocks noChangeArrowheads="1"/>
              </p:cNvSpPr>
              <p:nvPr/>
            </p:nvSpPr>
            <p:spPr bwMode="auto">
              <a:xfrm>
                <a:off x="2160" y="133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38" name="Rectangle 166"/>
              <p:cNvSpPr>
                <a:spLocks noChangeArrowheads="1"/>
              </p:cNvSpPr>
              <p:nvPr/>
            </p:nvSpPr>
            <p:spPr bwMode="auto">
              <a:xfrm>
                <a:off x="2160" y="165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a:t>
                </a:r>
                <a:r>
                  <a:rPr lang="en-US" sz="1200">
                    <a:solidFill>
                      <a:srgbClr val="3333CC"/>
                    </a:solidFill>
                    <a:latin typeface="Symbol" charset="2"/>
                    <a:sym typeface="Symbol" charset="2"/>
                  </a:rPr>
                  <a:t></a:t>
                </a:r>
                <a:r>
                  <a:rPr lang="en-US" sz="1200">
                    <a:solidFill>
                      <a:srgbClr val="3333CC"/>
                    </a:solidFill>
                    <a:latin typeface="Helvetica Neue" charset="0"/>
                  </a:rPr>
                  <a:t>MOR </a:t>
                </a:r>
                <a:r>
                  <a:rPr lang="en-US" sz="1200" b="0">
                    <a:solidFill>
                      <a:srgbClr val="3333CC"/>
                    </a:solidFill>
                    <a:latin typeface="Helvetica Neue" charset="0"/>
                  </a:rPr>
                  <a:t>(50)</a:t>
                </a:r>
              </a:p>
            </p:txBody>
          </p:sp>
          <p:sp>
            <p:nvSpPr>
              <p:cNvPr id="950439" name="Rectangle 167"/>
              <p:cNvSpPr>
                <a:spLocks noChangeArrowheads="1"/>
              </p:cNvSpPr>
              <p:nvPr/>
            </p:nvSpPr>
            <p:spPr bwMode="auto">
              <a:xfrm>
                <a:off x="2160" y="148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40" name="Rectangle 168"/>
              <p:cNvSpPr>
                <a:spLocks noChangeArrowheads="1"/>
              </p:cNvSpPr>
              <p:nvPr/>
            </p:nvSpPr>
            <p:spPr bwMode="auto">
              <a:xfrm>
                <a:off x="2160" y="181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41" name="Rectangle 169"/>
              <p:cNvSpPr>
                <a:spLocks noChangeArrowheads="1"/>
              </p:cNvSpPr>
              <p:nvPr/>
            </p:nvSpPr>
            <p:spPr bwMode="auto">
              <a:xfrm>
                <a:off x="2160" y="197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grpSp>
      </p:grpSp>
      <p:grpSp>
        <p:nvGrpSpPr>
          <p:cNvPr id="25" name="Group 170"/>
          <p:cNvGrpSpPr>
            <a:grpSpLocks/>
          </p:cNvGrpSpPr>
          <p:nvPr/>
        </p:nvGrpSpPr>
        <p:grpSpPr bwMode="auto">
          <a:xfrm>
            <a:off x="6096000" y="1866900"/>
            <a:ext cx="2720975" cy="2843213"/>
            <a:chOff x="2160" y="1008"/>
            <a:chExt cx="1714" cy="1791"/>
          </a:xfrm>
        </p:grpSpPr>
        <p:sp>
          <p:nvSpPr>
            <p:cNvPr id="950443" name="Rectangle 171"/>
            <p:cNvSpPr>
              <a:spLocks noChangeArrowheads="1"/>
            </p:cNvSpPr>
            <p:nvPr/>
          </p:nvSpPr>
          <p:spPr bwMode="auto">
            <a:xfrm>
              <a:off x="2160" y="1008"/>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6" name="Group 172"/>
            <p:cNvGrpSpPr>
              <a:grpSpLocks/>
            </p:cNvGrpSpPr>
            <p:nvPr/>
          </p:nvGrpSpPr>
          <p:grpSpPr bwMode="auto">
            <a:xfrm>
              <a:off x="2160" y="1008"/>
              <a:ext cx="1488" cy="1144"/>
              <a:chOff x="2160" y="1008"/>
              <a:chExt cx="1488" cy="1144"/>
            </a:xfrm>
          </p:grpSpPr>
          <p:sp>
            <p:nvSpPr>
              <p:cNvPr id="950445" name="Rectangle 173"/>
              <p:cNvSpPr>
                <a:spLocks noChangeArrowheads="1"/>
              </p:cNvSpPr>
              <p:nvPr/>
            </p:nvSpPr>
            <p:spPr bwMode="auto">
              <a:xfrm>
                <a:off x="2160" y="1008"/>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46" name="Rectangle 174"/>
              <p:cNvSpPr>
                <a:spLocks noChangeArrowheads="1"/>
              </p:cNvSpPr>
              <p:nvPr/>
            </p:nvSpPr>
            <p:spPr bwMode="auto">
              <a:xfrm>
                <a:off x="2160" y="11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47" name="Rectangle 175"/>
              <p:cNvSpPr>
                <a:spLocks noChangeArrowheads="1"/>
              </p:cNvSpPr>
              <p:nvPr/>
            </p:nvSpPr>
            <p:spPr bwMode="auto">
              <a:xfrm>
                <a:off x="2160" y="133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48" name="Rectangle 176"/>
              <p:cNvSpPr>
                <a:spLocks noChangeArrowheads="1"/>
              </p:cNvSpPr>
              <p:nvPr/>
            </p:nvSpPr>
            <p:spPr bwMode="auto">
              <a:xfrm>
                <a:off x="2160" y="165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449" name="Rectangle 177"/>
              <p:cNvSpPr>
                <a:spLocks noChangeArrowheads="1"/>
              </p:cNvSpPr>
              <p:nvPr/>
            </p:nvSpPr>
            <p:spPr bwMode="auto">
              <a:xfrm>
                <a:off x="2160" y="148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50" name="Rectangle 178"/>
              <p:cNvSpPr>
                <a:spLocks noChangeArrowheads="1"/>
              </p:cNvSpPr>
              <p:nvPr/>
            </p:nvSpPr>
            <p:spPr bwMode="auto">
              <a:xfrm>
                <a:off x="2160" y="181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51" name="Rectangle 179"/>
              <p:cNvSpPr>
                <a:spLocks noChangeArrowheads="1"/>
              </p:cNvSpPr>
              <p:nvPr/>
            </p:nvSpPr>
            <p:spPr bwMode="auto">
              <a:xfrm>
                <a:off x="2160" y="197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grpSp>
      </p:grpSp>
      <p:grpSp>
        <p:nvGrpSpPr>
          <p:cNvPr id="27" name="Group 189"/>
          <p:cNvGrpSpPr>
            <a:grpSpLocks/>
          </p:cNvGrpSpPr>
          <p:nvPr/>
        </p:nvGrpSpPr>
        <p:grpSpPr bwMode="auto">
          <a:xfrm>
            <a:off x="6096000" y="1866900"/>
            <a:ext cx="2895600" cy="2843213"/>
            <a:chOff x="3936" y="1008"/>
            <a:chExt cx="1824" cy="1791"/>
          </a:xfrm>
        </p:grpSpPr>
        <p:sp>
          <p:nvSpPr>
            <p:cNvPr id="950462" name="Rectangle 190"/>
            <p:cNvSpPr>
              <a:spLocks noChangeArrowheads="1"/>
            </p:cNvSpPr>
            <p:nvPr/>
          </p:nvSpPr>
          <p:spPr bwMode="auto">
            <a:xfrm>
              <a:off x="3936" y="1008"/>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8" name="Group 191"/>
            <p:cNvGrpSpPr>
              <a:grpSpLocks/>
            </p:cNvGrpSpPr>
            <p:nvPr/>
          </p:nvGrpSpPr>
          <p:grpSpPr bwMode="auto">
            <a:xfrm>
              <a:off x="3936" y="1008"/>
              <a:ext cx="1824" cy="1304"/>
              <a:chOff x="3936" y="1008"/>
              <a:chExt cx="1824" cy="1304"/>
            </a:xfrm>
          </p:grpSpPr>
          <p:sp>
            <p:nvSpPr>
              <p:cNvPr id="950464" name="Rectangle 192"/>
              <p:cNvSpPr>
                <a:spLocks noChangeArrowheads="1"/>
              </p:cNvSpPr>
              <p:nvPr/>
            </p:nvSpPr>
            <p:spPr bwMode="auto">
              <a:xfrm>
                <a:off x="3936" y="1008"/>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65" name="Rectangle 193"/>
              <p:cNvSpPr>
                <a:spLocks noChangeArrowheads="1"/>
              </p:cNvSpPr>
              <p:nvPr/>
            </p:nvSpPr>
            <p:spPr bwMode="auto">
              <a:xfrm>
                <a:off x="3936" y="11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66" name="Rectangle 194"/>
              <p:cNvSpPr>
                <a:spLocks noChangeArrowheads="1"/>
              </p:cNvSpPr>
              <p:nvPr/>
            </p:nvSpPr>
            <p:spPr bwMode="auto">
              <a:xfrm>
                <a:off x="3936" y="133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67" name="Rectangle 195"/>
              <p:cNvSpPr>
                <a:spLocks noChangeArrowheads="1"/>
              </p:cNvSpPr>
              <p:nvPr/>
            </p:nvSpPr>
            <p:spPr bwMode="auto">
              <a:xfrm>
                <a:off x="3936" y="165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468" name="Rectangle 196"/>
              <p:cNvSpPr>
                <a:spLocks noChangeArrowheads="1"/>
              </p:cNvSpPr>
              <p:nvPr/>
            </p:nvSpPr>
            <p:spPr bwMode="auto">
              <a:xfrm>
                <a:off x="3936" y="148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69" name="Rectangle 197"/>
              <p:cNvSpPr>
                <a:spLocks noChangeArrowheads="1"/>
              </p:cNvSpPr>
              <p:nvPr/>
            </p:nvSpPr>
            <p:spPr bwMode="auto">
              <a:xfrm>
                <a:off x="3936" y="181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70" name="Rectangle 198"/>
              <p:cNvSpPr>
                <a:spLocks noChangeArrowheads="1"/>
              </p:cNvSpPr>
              <p:nvPr/>
            </p:nvSpPr>
            <p:spPr bwMode="auto">
              <a:xfrm>
                <a:off x="3936" y="197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sp>
            <p:nvSpPr>
              <p:cNvPr id="950471" name="Rectangle 199"/>
              <p:cNvSpPr>
                <a:spLocks noChangeArrowheads="1"/>
              </p:cNvSpPr>
              <p:nvPr/>
            </p:nvSpPr>
            <p:spPr bwMode="auto">
              <a:xfrm>
                <a:off x="3936" y="2139"/>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a:t>
                </a:r>
                <a:r>
                  <a:rPr lang="en-US" sz="1200">
                    <a:solidFill>
                      <a:srgbClr val="3333CC"/>
                    </a:solidFill>
                    <a:latin typeface="Symbol" charset="2"/>
                    <a:sym typeface="Symbol" charset="2"/>
                  </a:rPr>
                  <a:t></a:t>
                </a:r>
                <a:r>
                  <a:rPr lang="en-US" sz="1200">
                    <a:solidFill>
                      <a:srgbClr val="3333CC"/>
                    </a:solidFill>
                    <a:latin typeface="Helvetica Neue" charset="0"/>
                  </a:rPr>
                  <a:t>MOR</a:t>
                </a:r>
                <a:r>
                  <a:rPr lang="en-US" sz="1200">
                    <a:solidFill>
                      <a:srgbClr val="3333CC"/>
                    </a:solidFill>
                    <a:latin typeface="Symbol" charset="2"/>
                    <a:sym typeface="Symbol" charset="2"/>
                  </a:rPr>
                  <a:t></a:t>
                </a:r>
                <a:r>
                  <a:rPr lang="en-US" sz="1200">
                    <a:solidFill>
                      <a:srgbClr val="3333CC"/>
                    </a:solidFill>
                    <a:latin typeface="Helvetica Neue" charset="0"/>
                  </a:rPr>
                  <a:t>LOR </a:t>
                </a:r>
                <a:r>
                  <a:rPr lang="en-US" sz="1200" b="0">
                    <a:solidFill>
                      <a:srgbClr val="3333CC"/>
                    </a:solidFill>
                    <a:latin typeface="Helvetica Neue" charset="0"/>
                  </a:rPr>
                  <a:t>(90)</a:t>
                </a:r>
              </a:p>
            </p:txBody>
          </p:sp>
        </p:grpSp>
      </p:grpSp>
      <p:grpSp>
        <p:nvGrpSpPr>
          <p:cNvPr id="29" name="Group 200"/>
          <p:cNvGrpSpPr>
            <a:grpSpLocks/>
          </p:cNvGrpSpPr>
          <p:nvPr/>
        </p:nvGrpSpPr>
        <p:grpSpPr bwMode="auto">
          <a:xfrm>
            <a:off x="6096000" y="1866900"/>
            <a:ext cx="2895600" cy="2843213"/>
            <a:chOff x="384" y="1104"/>
            <a:chExt cx="1824" cy="1791"/>
          </a:xfrm>
        </p:grpSpPr>
        <p:sp>
          <p:nvSpPr>
            <p:cNvPr id="950473" name="Rectangle 201"/>
            <p:cNvSpPr>
              <a:spLocks noChangeArrowheads="1"/>
            </p:cNvSpPr>
            <p:nvPr/>
          </p:nvSpPr>
          <p:spPr bwMode="auto">
            <a:xfrm>
              <a:off x="384" y="1104"/>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30" name="Group 202"/>
            <p:cNvGrpSpPr>
              <a:grpSpLocks/>
            </p:cNvGrpSpPr>
            <p:nvPr/>
          </p:nvGrpSpPr>
          <p:grpSpPr bwMode="auto">
            <a:xfrm>
              <a:off x="384" y="1104"/>
              <a:ext cx="1824" cy="1304"/>
              <a:chOff x="384" y="1104"/>
              <a:chExt cx="1824" cy="1304"/>
            </a:xfrm>
          </p:grpSpPr>
          <p:sp>
            <p:nvSpPr>
              <p:cNvPr id="950475" name="Rectangle 203"/>
              <p:cNvSpPr>
                <a:spLocks noChangeArrowheads="1"/>
              </p:cNvSpPr>
              <p:nvPr/>
            </p:nvSpPr>
            <p:spPr bwMode="auto">
              <a:xfrm>
                <a:off x="384" y="1104"/>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76" name="Rectangle 204"/>
              <p:cNvSpPr>
                <a:spLocks noChangeArrowheads="1"/>
              </p:cNvSpPr>
              <p:nvPr/>
            </p:nvSpPr>
            <p:spPr bwMode="auto">
              <a:xfrm>
                <a:off x="384" y="1264"/>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77" name="Rectangle 205"/>
              <p:cNvSpPr>
                <a:spLocks noChangeArrowheads="1"/>
              </p:cNvSpPr>
              <p:nvPr/>
            </p:nvSpPr>
            <p:spPr bwMode="auto">
              <a:xfrm>
                <a:off x="384" y="142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78" name="Rectangle 206"/>
              <p:cNvSpPr>
                <a:spLocks noChangeArrowheads="1"/>
              </p:cNvSpPr>
              <p:nvPr/>
            </p:nvSpPr>
            <p:spPr bwMode="auto">
              <a:xfrm>
                <a:off x="384" y="1752"/>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479" name="Rectangle 207"/>
              <p:cNvSpPr>
                <a:spLocks noChangeArrowheads="1"/>
              </p:cNvSpPr>
              <p:nvPr/>
            </p:nvSpPr>
            <p:spPr bwMode="auto">
              <a:xfrm>
                <a:off x="384" y="1584"/>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80" name="Rectangle 208"/>
              <p:cNvSpPr>
                <a:spLocks noChangeArrowheads="1"/>
              </p:cNvSpPr>
              <p:nvPr/>
            </p:nvSpPr>
            <p:spPr bwMode="auto">
              <a:xfrm>
                <a:off x="384" y="191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481" name="Rectangle 209"/>
              <p:cNvSpPr>
                <a:spLocks noChangeArrowheads="1"/>
              </p:cNvSpPr>
              <p:nvPr/>
            </p:nvSpPr>
            <p:spPr bwMode="auto">
              <a:xfrm>
                <a:off x="384" y="207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sp>
            <p:nvSpPr>
              <p:cNvPr id="950482" name="Rectangle 210"/>
              <p:cNvSpPr>
                <a:spLocks noChangeArrowheads="1"/>
              </p:cNvSpPr>
              <p:nvPr/>
            </p:nvSpPr>
            <p:spPr bwMode="auto">
              <a:xfrm>
                <a:off x="384" y="2235"/>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MOR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(90)</a:t>
                </a:r>
              </a:p>
            </p:txBody>
          </p:sp>
        </p:grpSp>
      </p:grpSp>
      <p:grpSp>
        <p:nvGrpSpPr>
          <p:cNvPr id="31" name="Group 211"/>
          <p:cNvGrpSpPr>
            <a:grpSpLocks/>
          </p:cNvGrpSpPr>
          <p:nvPr/>
        </p:nvGrpSpPr>
        <p:grpSpPr bwMode="auto">
          <a:xfrm>
            <a:off x="6096000" y="1866900"/>
            <a:ext cx="2895600" cy="2843213"/>
            <a:chOff x="2352" y="1160"/>
            <a:chExt cx="1824" cy="1791"/>
          </a:xfrm>
        </p:grpSpPr>
        <p:sp>
          <p:nvSpPr>
            <p:cNvPr id="950484" name="Rectangle 212"/>
            <p:cNvSpPr>
              <a:spLocks noChangeArrowheads="1"/>
            </p:cNvSpPr>
            <p:nvPr/>
          </p:nvSpPr>
          <p:spPr bwMode="auto">
            <a:xfrm>
              <a:off x="2352" y="116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50432" name="Group 213"/>
            <p:cNvGrpSpPr>
              <a:grpSpLocks/>
            </p:cNvGrpSpPr>
            <p:nvPr/>
          </p:nvGrpSpPr>
          <p:grpSpPr bwMode="auto">
            <a:xfrm>
              <a:off x="2352" y="1160"/>
              <a:ext cx="1824" cy="1464"/>
              <a:chOff x="2352" y="1160"/>
              <a:chExt cx="1824" cy="1464"/>
            </a:xfrm>
          </p:grpSpPr>
          <p:sp>
            <p:nvSpPr>
              <p:cNvPr id="950486" name="Rectangle 214"/>
              <p:cNvSpPr>
                <a:spLocks noChangeArrowheads="1"/>
              </p:cNvSpPr>
              <p:nvPr/>
            </p:nvSpPr>
            <p:spPr bwMode="auto">
              <a:xfrm>
                <a:off x="2352" y="116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87" name="Rectangle 215"/>
              <p:cNvSpPr>
                <a:spLocks noChangeArrowheads="1"/>
              </p:cNvSpPr>
              <p:nvPr/>
            </p:nvSpPr>
            <p:spPr bwMode="auto">
              <a:xfrm>
                <a:off x="2352" y="132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88" name="Rectangle 216"/>
              <p:cNvSpPr>
                <a:spLocks noChangeArrowheads="1"/>
              </p:cNvSpPr>
              <p:nvPr/>
            </p:nvSpPr>
            <p:spPr bwMode="auto">
              <a:xfrm>
                <a:off x="2352" y="148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89" name="Rectangle 217"/>
              <p:cNvSpPr>
                <a:spLocks noChangeArrowheads="1"/>
              </p:cNvSpPr>
              <p:nvPr/>
            </p:nvSpPr>
            <p:spPr bwMode="auto">
              <a:xfrm>
                <a:off x="2352" y="180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490" name="Rectangle 218"/>
              <p:cNvSpPr>
                <a:spLocks noChangeArrowheads="1"/>
              </p:cNvSpPr>
              <p:nvPr/>
            </p:nvSpPr>
            <p:spPr bwMode="auto">
              <a:xfrm>
                <a:off x="2352" y="164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91" name="Rectangle 219"/>
              <p:cNvSpPr>
                <a:spLocks noChangeArrowheads="1"/>
              </p:cNvSpPr>
              <p:nvPr/>
            </p:nvSpPr>
            <p:spPr bwMode="auto">
              <a:xfrm>
                <a:off x="2352" y="197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492" name="Rectangle 220"/>
              <p:cNvSpPr>
                <a:spLocks noChangeArrowheads="1"/>
              </p:cNvSpPr>
              <p:nvPr/>
            </p:nvSpPr>
            <p:spPr bwMode="auto">
              <a:xfrm>
                <a:off x="2352" y="213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sp>
            <p:nvSpPr>
              <p:cNvPr id="950493" name="Rectangle 221"/>
              <p:cNvSpPr>
                <a:spLocks noChangeArrowheads="1"/>
              </p:cNvSpPr>
              <p:nvPr/>
            </p:nvSpPr>
            <p:spPr bwMode="auto">
              <a:xfrm>
                <a:off x="2352" y="229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MOR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(90)</a:t>
                </a:r>
              </a:p>
            </p:txBody>
          </p:sp>
          <p:sp>
            <p:nvSpPr>
              <p:cNvPr id="950494" name="Rectangle 222"/>
              <p:cNvSpPr>
                <a:spLocks noChangeArrowheads="1"/>
              </p:cNvSpPr>
              <p:nvPr/>
            </p:nvSpPr>
            <p:spPr bwMode="auto">
              <a:xfrm>
                <a:off x="2352" y="245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SOU</a:t>
                </a:r>
                <a:r>
                  <a:rPr lang="en-US" sz="1200">
                    <a:solidFill>
                      <a:srgbClr val="3333CC"/>
                    </a:solidFill>
                    <a:latin typeface="Symbol" charset="2"/>
                    <a:sym typeface="Symbol" charset="2"/>
                  </a:rPr>
                  <a:t></a:t>
                </a:r>
                <a:r>
                  <a:rPr lang="en-US" sz="1200">
                    <a:solidFill>
                      <a:srgbClr val="3333CC"/>
                    </a:solidFill>
                    <a:latin typeface="Helvetica Neue" charset="0"/>
                  </a:rPr>
                  <a:t>ISE</a:t>
                </a:r>
                <a:r>
                  <a:rPr lang="en-US" sz="1200">
                    <a:solidFill>
                      <a:srgbClr val="3333CC"/>
                    </a:solidFill>
                    <a:latin typeface="Symbol" charset="2"/>
                    <a:sym typeface="Symbol" charset="2"/>
                  </a:rPr>
                  <a:t></a:t>
                </a:r>
                <a:r>
                  <a:rPr lang="en-US" sz="1200">
                    <a:solidFill>
                      <a:srgbClr val="3333CC"/>
                    </a:solidFill>
                    <a:latin typeface="Helvetica Neue" charset="0"/>
                  </a:rPr>
                  <a:t>EDO </a:t>
                </a:r>
                <a:r>
                  <a:rPr lang="en-US" sz="1200" b="0">
                    <a:solidFill>
                      <a:srgbClr val="3333CC"/>
                    </a:solidFill>
                    <a:latin typeface="Helvetica Neue" charset="0"/>
                  </a:rPr>
                  <a:t>(101)</a:t>
                </a:r>
              </a:p>
            </p:txBody>
          </p:sp>
        </p:grpSp>
      </p:grpSp>
      <p:grpSp>
        <p:nvGrpSpPr>
          <p:cNvPr id="950434" name="Group 223"/>
          <p:cNvGrpSpPr>
            <a:grpSpLocks/>
          </p:cNvGrpSpPr>
          <p:nvPr/>
        </p:nvGrpSpPr>
        <p:grpSpPr bwMode="auto">
          <a:xfrm>
            <a:off x="6096000" y="1866900"/>
            <a:ext cx="2895600" cy="2843213"/>
            <a:chOff x="2352" y="1160"/>
            <a:chExt cx="1824" cy="1791"/>
          </a:xfrm>
        </p:grpSpPr>
        <p:sp>
          <p:nvSpPr>
            <p:cNvPr id="950496" name="Rectangle 224"/>
            <p:cNvSpPr>
              <a:spLocks noChangeArrowheads="1"/>
            </p:cNvSpPr>
            <p:nvPr/>
          </p:nvSpPr>
          <p:spPr bwMode="auto">
            <a:xfrm>
              <a:off x="2352" y="116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50442" name="Group 225"/>
            <p:cNvGrpSpPr>
              <a:grpSpLocks/>
            </p:cNvGrpSpPr>
            <p:nvPr/>
          </p:nvGrpSpPr>
          <p:grpSpPr bwMode="auto">
            <a:xfrm>
              <a:off x="2352" y="1160"/>
              <a:ext cx="1824" cy="1464"/>
              <a:chOff x="2352" y="1160"/>
              <a:chExt cx="1824" cy="1464"/>
            </a:xfrm>
          </p:grpSpPr>
          <p:sp>
            <p:nvSpPr>
              <p:cNvPr id="950498" name="Rectangle 226"/>
              <p:cNvSpPr>
                <a:spLocks noChangeArrowheads="1"/>
              </p:cNvSpPr>
              <p:nvPr/>
            </p:nvSpPr>
            <p:spPr bwMode="auto">
              <a:xfrm>
                <a:off x="2352" y="116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99" name="Rectangle 227"/>
              <p:cNvSpPr>
                <a:spLocks noChangeArrowheads="1"/>
              </p:cNvSpPr>
              <p:nvPr/>
            </p:nvSpPr>
            <p:spPr bwMode="auto">
              <a:xfrm>
                <a:off x="2352" y="132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500" name="Rectangle 228"/>
              <p:cNvSpPr>
                <a:spLocks noChangeArrowheads="1"/>
              </p:cNvSpPr>
              <p:nvPr/>
            </p:nvSpPr>
            <p:spPr bwMode="auto">
              <a:xfrm>
                <a:off x="2352" y="148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501" name="Rectangle 229"/>
              <p:cNvSpPr>
                <a:spLocks noChangeArrowheads="1"/>
              </p:cNvSpPr>
              <p:nvPr/>
            </p:nvSpPr>
            <p:spPr bwMode="auto">
              <a:xfrm>
                <a:off x="2352" y="180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502" name="Rectangle 230"/>
              <p:cNvSpPr>
                <a:spLocks noChangeArrowheads="1"/>
              </p:cNvSpPr>
              <p:nvPr/>
            </p:nvSpPr>
            <p:spPr bwMode="auto">
              <a:xfrm>
                <a:off x="2352" y="164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503" name="Rectangle 231"/>
              <p:cNvSpPr>
                <a:spLocks noChangeArrowheads="1"/>
              </p:cNvSpPr>
              <p:nvPr/>
            </p:nvSpPr>
            <p:spPr bwMode="auto">
              <a:xfrm>
                <a:off x="2352" y="197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504" name="Rectangle 232"/>
              <p:cNvSpPr>
                <a:spLocks noChangeArrowheads="1"/>
              </p:cNvSpPr>
              <p:nvPr/>
            </p:nvSpPr>
            <p:spPr bwMode="auto">
              <a:xfrm>
                <a:off x="2352" y="213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CAR </a:t>
                </a:r>
                <a:r>
                  <a:rPr lang="en-US" sz="1200" b="0">
                    <a:solidFill>
                      <a:srgbClr val="666666"/>
                    </a:solidFill>
                    <a:latin typeface="Helvetica Neue" charset="0"/>
                  </a:rPr>
                  <a:t>(70)</a:t>
                </a:r>
              </a:p>
            </p:txBody>
          </p:sp>
          <p:sp>
            <p:nvSpPr>
              <p:cNvPr id="950505" name="Rectangle 233"/>
              <p:cNvSpPr>
                <a:spLocks noChangeArrowheads="1"/>
              </p:cNvSpPr>
              <p:nvPr/>
            </p:nvSpPr>
            <p:spPr bwMode="auto">
              <a:xfrm>
                <a:off x="2352" y="229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MOR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(90)</a:t>
                </a:r>
              </a:p>
            </p:txBody>
          </p:sp>
          <p:sp>
            <p:nvSpPr>
              <p:cNvPr id="950506" name="Rectangle 234"/>
              <p:cNvSpPr>
                <a:spLocks noChangeArrowheads="1"/>
              </p:cNvSpPr>
              <p:nvPr/>
            </p:nvSpPr>
            <p:spPr bwMode="auto">
              <a:xfrm>
                <a:off x="2352" y="245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a:t>
                </a:r>
                <a:r>
                  <a:rPr lang="en-US" sz="1200">
                    <a:solidFill>
                      <a:srgbClr val="000000"/>
                    </a:solidFill>
                    <a:latin typeface="Symbol" charset="2"/>
                    <a:sym typeface="Symbol" charset="2"/>
                  </a:rPr>
                  <a:t></a:t>
                </a:r>
                <a:r>
                  <a:rPr lang="en-US" sz="1200">
                    <a:solidFill>
                      <a:srgbClr val="000000"/>
                    </a:solidFill>
                    <a:latin typeface="Helvetica Neue" charset="0"/>
                  </a:rPr>
                  <a:t>EDO </a:t>
                </a:r>
                <a:r>
                  <a:rPr lang="en-US" sz="1200" b="0">
                    <a:solidFill>
                      <a:srgbClr val="000000"/>
                    </a:solidFill>
                    <a:latin typeface="Helvetica Neue" charset="0"/>
                  </a:rPr>
                  <a:t>(101)</a:t>
                </a:r>
              </a:p>
            </p:txBody>
          </p:sp>
        </p:grpSp>
      </p:grpSp>
      <p:grpSp>
        <p:nvGrpSpPr>
          <p:cNvPr id="950444" name="Group 235"/>
          <p:cNvGrpSpPr>
            <a:grpSpLocks/>
          </p:cNvGrpSpPr>
          <p:nvPr/>
        </p:nvGrpSpPr>
        <p:grpSpPr bwMode="auto">
          <a:xfrm>
            <a:off x="6096000" y="1866900"/>
            <a:ext cx="2895600" cy="2843213"/>
            <a:chOff x="432" y="1000"/>
            <a:chExt cx="1824" cy="1791"/>
          </a:xfrm>
        </p:grpSpPr>
        <p:sp>
          <p:nvSpPr>
            <p:cNvPr id="950508" name="Rectangle 236"/>
            <p:cNvSpPr>
              <a:spLocks noChangeArrowheads="1"/>
            </p:cNvSpPr>
            <p:nvPr/>
          </p:nvSpPr>
          <p:spPr bwMode="auto">
            <a:xfrm>
              <a:off x="432" y="100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50452" name="Group 237"/>
            <p:cNvGrpSpPr>
              <a:grpSpLocks/>
            </p:cNvGrpSpPr>
            <p:nvPr/>
          </p:nvGrpSpPr>
          <p:grpSpPr bwMode="auto">
            <a:xfrm>
              <a:off x="432" y="1000"/>
              <a:ext cx="1824" cy="1624"/>
              <a:chOff x="432" y="1000"/>
              <a:chExt cx="1824" cy="1624"/>
            </a:xfrm>
          </p:grpSpPr>
          <p:sp>
            <p:nvSpPr>
              <p:cNvPr id="950510" name="Rectangle 238"/>
              <p:cNvSpPr>
                <a:spLocks noChangeArrowheads="1"/>
              </p:cNvSpPr>
              <p:nvPr/>
            </p:nvSpPr>
            <p:spPr bwMode="auto">
              <a:xfrm>
                <a:off x="432" y="100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511" name="Rectangle 239"/>
              <p:cNvSpPr>
                <a:spLocks noChangeArrowheads="1"/>
              </p:cNvSpPr>
              <p:nvPr/>
            </p:nvSpPr>
            <p:spPr bwMode="auto">
              <a:xfrm>
                <a:off x="432" y="116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512" name="Rectangle 240"/>
              <p:cNvSpPr>
                <a:spLocks noChangeArrowheads="1"/>
              </p:cNvSpPr>
              <p:nvPr/>
            </p:nvSpPr>
            <p:spPr bwMode="auto">
              <a:xfrm>
                <a:off x="432" y="132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513" name="Rectangle 241"/>
              <p:cNvSpPr>
                <a:spLocks noChangeArrowheads="1"/>
              </p:cNvSpPr>
              <p:nvPr/>
            </p:nvSpPr>
            <p:spPr bwMode="auto">
              <a:xfrm>
                <a:off x="432" y="164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514" name="Rectangle 242"/>
              <p:cNvSpPr>
                <a:spLocks noChangeArrowheads="1"/>
              </p:cNvSpPr>
              <p:nvPr/>
            </p:nvSpPr>
            <p:spPr bwMode="auto">
              <a:xfrm>
                <a:off x="432" y="148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515" name="Rectangle 243"/>
              <p:cNvSpPr>
                <a:spLocks noChangeArrowheads="1"/>
              </p:cNvSpPr>
              <p:nvPr/>
            </p:nvSpPr>
            <p:spPr bwMode="auto">
              <a:xfrm>
                <a:off x="432" y="181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516" name="Rectangle 244"/>
              <p:cNvSpPr>
                <a:spLocks noChangeArrowheads="1"/>
              </p:cNvSpPr>
              <p:nvPr/>
            </p:nvSpPr>
            <p:spPr bwMode="auto">
              <a:xfrm>
                <a:off x="432" y="197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CAR </a:t>
                </a:r>
                <a:r>
                  <a:rPr lang="en-US" sz="1200" b="0">
                    <a:solidFill>
                      <a:srgbClr val="666666"/>
                    </a:solidFill>
                    <a:latin typeface="Helvetica Neue" charset="0"/>
                  </a:rPr>
                  <a:t>(70)</a:t>
                </a:r>
              </a:p>
            </p:txBody>
          </p:sp>
          <p:sp>
            <p:nvSpPr>
              <p:cNvPr id="950517" name="Rectangle 245"/>
              <p:cNvSpPr>
                <a:spLocks noChangeArrowheads="1"/>
              </p:cNvSpPr>
              <p:nvPr/>
            </p:nvSpPr>
            <p:spPr bwMode="auto">
              <a:xfrm>
                <a:off x="432" y="213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a:t>
                </a:r>
                <a:r>
                  <a:rPr lang="en-US" sz="1200">
                    <a:solidFill>
                      <a:srgbClr val="3333CC"/>
                    </a:solidFill>
                    <a:latin typeface="Symbol" charset="2"/>
                    <a:sym typeface="Symbol" charset="2"/>
                  </a:rPr>
                  <a:t></a:t>
                </a:r>
                <a:r>
                  <a:rPr lang="en-US" sz="1200">
                    <a:solidFill>
                      <a:srgbClr val="3333CC"/>
                    </a:solidFill>
                    <a:latin typeface="Helvetica Neue" charset="0"/>
                  </a:rPr>
                  <a:t>MOR</a:t>
                </a:r>
                <a:r>
                  <a:rPr lang="en-US" sz="1200">
                    <a:solidFill>
                      <a:srgbClr val="3333CC"/>
                    </a:solidFill>
                    <a:latin typeface="Symbol" charset="2"/>
                    <a:sym typeface="Symbol" charset="2"/>
                  </a:rPr>
                  <a:t></a:t>
                </a:r>
                <a:r>
                  <a:rPr lang="en-US" sz="1200">
                    <a:solidFill>
                      <a:srgbClr val="3333CC"/>
                    </a:solidFill>
                    <a:latin typeface="Helvetica Neue" charset="0"/>
                  </a:rPr>
                  <a:t>LOR </a:t>
                </a:r>
                <a:r>
                  <a:rPr lang="en-US" sz="1200" b="0">
                    <a:solidFill>
                      <a:srgbClr val="3333CC"/>
                    </a:solidFill>
                    <a:latin typeface="Helvetica Neue" charset="0"/>
                  </a:rPr>
                  <a:t>(90)</a:t>
                </a:r>
              </a:p>
            </p:txBody>
          </p:sp>
          <p:sp>
            <p:nvSpPr>
              <p:cNvPr id="950518" name="Rectangle 246"/>
              <p:cNvSpPr>
                <a:spLocks noChangeArrowheads="1"/>
              </p:cNvSpPr>
              <p:nvPr/>
            </p:nvSpPr>
            <p:spPr bwMode="auto">
              <a:xfrm>
                <a:off x="432" y="245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a:t>
                </a:r>
                <a:r>
                  <a:rPr lang="en-US" sz="1200">
                    <a:solidFill>
                      <a:srgbClr val="000000"/>
                    </a:solidFill>
                    <a:latin typeface="Symbol" charset="2"/>
                    <a:sym typeface="Symbol" charset="2"/>
                  </a:rPr>
                  <a:t></a:t>
                </a:r>
                <a:r>
                  <a:rPr lang="en-US" sz="1200">
                    <a:solidFill>
                      <a:srgbClr val="000000"/>
                    </a:solidFill>
                    <a:latin typeface="Helvetica Neue" charset="0"/>
                  </a:rPr>
                  <a:t>EDO </a:t>
                </a:r>
                <a:r>
                  <a:rPr lang="en-US" sz="1200" b="0">
                    <a:solidFill>
                      <a:srgbClr val="000000"/>
                    </a:solidFill>
                    <a:latin typeface="Helvetica Neue" charset="0"/>
                  </a:rPr>
                  <a:t>(101)</a:t>
                </a:r>
              </a:p>
            </p:txBody>
          </p:sp>
          <p:sp>
            <p:nvSpPr>
              <p:cNvPr id="950519" name="Rectangle 247"/>
              <p:cNvSpPr>
                <a:spLocks noChangeArrowheads="1"/>
              </p:cNvSpPr>
              <p:nvPr/>
            </p:nvSpPr>
            <p:spPr bwMode="auto">
              <a:xfrm>
                <a:off x="432" y="229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(100)</a:t>
                </a:r>
              </a:p>
            </p:txBody>
          </p:sp>
        </p:grpSp>
      </p:grpSp>
      <p:grpSp>
        <p:nvGrpSpPr>
          <p:cNvPr id="950453" name="Group 248"/>
          <p:cNvGrpSpPr>
            <a:grpSpLocks/>
          </p:cNvGrpSpPr>
          <p:nvPr/>
        </p:nvGrpSpPr>
        <p:grpSpPr bwMode="auto">
          <a:xfrm>
            <a:off x="6096000" y="1866900"/>
            <a:ext cx="2895600" cy="2843213"/>
            <a:chOff x="432" y="1000"/>
            <a:chExt cx="1824" cy="1791"/>
          </a:xfrm>
        </p:grpSpPr>
        <p:sp>
          <p:nvSpPr>
            <p:cNvPr id="950521" name="Rectangle 249"/>
            <p:cNvSpPr>
              <a:spLocks noChangeArrowheads="1"/>
            </p:cNvSpPr>
            <p:nvPr/>
          </p:nvSpPr>
          <p:spPr bwMode="auto">
            <a:xfrm>
              <a:off x="432" y="100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50454" name="Group 250"/>
            <p:cNvGrpSpPr>
              <a:grpSpLocks/>
            </p:cNvGrpSpPr>
            <p:nvPr/>
          </p:nvGrpSpPr>
          <p:grpSpPr bwMode="auto">
            <a:xfrm>
              <a:off x="432" y="1000"/>
              <a:ext cx="1824" cy="1624"/>
              <a:chOff x="432" y="1000"/>
              <a:chExt cx="1824" cy="1624"/>
            </a:xfrm>
          </p:grpSpPr>
          <p:sp>
            <p:nvSpPr>
              <p:cNvPr id="950523" name="Rectangle 251"/>
              <p:cNvSpPr>
                <a:spLocks noChangeArrowheads="1"/>
              </p:cNvSpPr>
              <p:nvPr/>
            </p:nvSpPr>
            <p:spPr bwMode="auto">
              <a:xfrm>
                <a:off x="432" y="100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524" name="Rectangle 252"/>
              <p:cNvSpPr>
                <a:spLocks noChangeArrowheads="1"/>
              </p:cNvSpPr>
              <p:nvPr/>
            </p:nvSpPr>
            <p:spPr bwMode="auto">
              <a:xfrm>
                <a:off x="432" y="116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525" name="Rectangle 253"/>
              <p:cNvSpPr>
                <a:spLocks noChangeArrowheads="1"/>
              </p:cNvSpPr>
              <p:nvPr/>
            </p:nvSpPr>
            <p:spPr bwMode="auto">
              <a:xfrm>
                <a:off x="432" y="132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526" name="Rectangle 254"/>
              <p:cNvSpPr>
                <a:spLocks noChangeArrowheads="1"/>
              </p:cNvSpPr>
              <p:nvPr/>
            </p:nvSpPr>
            <p:spPr bwMode="auto">
              <a:xfrm>
                <a:off x="432" y="164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527" name="Rectangle 255"/>
              <p:cNvSpPr>
                <a:spLocks noChangeArrowheads="1"/>
              </p:cNvSpPr>
              <p:nvPr/>
            </p:nvSpPr>
            <p:spPr bwMode="auto">
              <a:xfrm>
                <a:off x="432" y="148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528" name="Rectangle 256"/>
              <p:cNvSpPr>
                <a:spLocks noChangeArrowheads="1"/>
              </p:cNvSpPr>
              <p:nvPr/>
            </p:nvSpPr>
            <p:spPr bwMode="auto">
              <a:xfrm>
                <a:off x="432" y="181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529" name="Rectangle 257"/>
              <p:cNvSpPr>
                <a:spLocks noChangeArrowheads="1"/>
              </p:cNvSpPr>
              <p:nvPr/>
            </p:nvSpPr>
            <p:spPr bwMode="auto">
              <a:xfrm>
                <a:off x="432" y="197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CAR </a:t>
                </a:r>
                <a:r>
                  <a:rPr lang="en-US" sz="1200" b="0">
                    <a:solidFill>
                      <a:srgbClr val="666666"/>
                    </a:solidFill>
                    <a:latin typeface="Helvetica Neue" charset="0"/>
                  </a:rPr>
                  <a:t>(70)</a:t>
                </a:r>
              </a:p>
            </p:txBody>
          </p:sp>
          <p:sp>
            <p:nvSpPr>
              <p:cNvPr id="950530" name="Rectangle 258"/>
              <p:cNvSpPr>
                <a:spLocks noChangeArrowheads="1"/>
              </p:cNvSpPr>
              <p:nvPr/>
            </p:nvSpPr>
            <p:spPr bwMode="auto">
              <a:xfrm>
                <a:off x="432" y="213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a:t>
                </a:r>
                <a:r>
                  <a:rPr lang="en-US" sz="1200">
                    <a:solidFill>
                      <a:srgbClr val="666666"/>
                    </a:solidFill>
                    <a:latin typeface="Symbol" charset="2"/>
                    <a:sym typeface="Symbol" charset="2"/>
                  </a:rPr>
                  <a:t></a:t>
                </a:r>
                <a:r>
                  <a:rPr lang="en-US" sz="1200">
                    <a:solidFill>
                      <a:srgbClr val="666666"/>
                    </a:solidFill>
                    <a:latin typeface="Helvetica Neue" charset="0"/>
                  </a:rPr>
                  <a:t>LOR </a:t>
                </a:r>
                <a:r>
                  <a:rPr lang="en-US" sz="1200" b="0">
                    <a:solidFill>
                      <a:srgbClr val="666666"/>
                    </a:solidFill>
                    <a:latin typeface="Helvetica Neue" charset="0"/>
                  </a:rPr>
                  <a:t>(90)</a:t>
                </a:r>
              </a:p>
            </p:txBody>
          </p:sp>
          <p:sp>
            <p:nvSpPr>
              <p:cNvPr id="950531" name="Rectangle 259"/>
              <p:cNvSpPr>
                <a:spLocks noChangeArrowheads="1"/>
              </p:cNvSpPr>
              <p:nvPr/>
            </p:nvSpPr>
            <p:spPr bwMode="auto">
              <a:xfrm>
                <a:off x="432" y="245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a:t>
                </a:r>
                <a:r>
                  <a:rPr lang="en-US" sz="1200">
                    <a:solidFill>
                      <a:srgbClr val="000000"/>
                    </a:solidFill>
                    <a:latin typeface="Symbol" charset="2"/>
                    <a:sym typeface="Symbol" charset="2"/>
                  </a:rPr>
                  <a:t></a:t>
                </a:r>
                <a:r>
                  <a:rPr lang="en-US" sz="1200">
                    <a:solidFill>
                      <a:srgbClr val="000000"/>
                    </a:solidFill>
                    <a:latin typeface="Helvetica Neue" charset="0"/>
                  </a:rPr>
                  <a:t>EDO </a:t>
                </a:r>
                <a:r>
                  <a:rPr lang="en-US" sz="1200" b="0">
                    <a:solidFill>
                      <a:srgbClr val="000000"/>
                    </a:solidFill>
                    <a:latin typeface="Helvetica Neue" charset="0"/>
                  </a:rPr>
                  <a:t>(101)</a:t>
                </a:r>
              </a:p>
            </p:txBody>
          </p:sp>
          <p:sp>
            <p:nvSpPr>
              <p:cNvPr id="950532" name="Rectangle 260"/>
              <p:cNvSpPr>
                <a:spLocks noChangeArrowheads="1"/>
              </p:cNvSpPr>
              <p:nvPr/>
            </p:nvSpPr>
            <p:spPr bwMode="auto">
              <a:xfrm>
                <a:off x="432" y="229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(100)</a:t>
                </a:r>
              </a:p>
            </p:txBody>
          </p:sp>
        </p:grpSp>
      </p:grpSp>
      <p:sp>
        <p:nvSpPr>
          <p:cNvPr id="950533" name="Rectangle 261"/>
          <p:cNvSpPr>
            <a:spLocks noChangeArrowheads="1"/>
          </p:cNvSpPr>
          <p:nvPr/>
        </p:nvSpPr>
        <p:spPr bwMode="auto">
          <a:xfrm>
            <a:off x="506413" y="1143000"/>
            <a:ext cx="7654925" cy="457200"/>
          </a:xfrm>
          <a:prstGeom prst="rect">
            <a:avLst/>
          </a:prstGeom>
          <a:noFill/>
          <a:ln w="9525">
            <a:noFill/>
            <a:miter lim="800000"/>
            <a:headEnd/>
            <a:tailEnd/>
          </a:ln>
          <a:effectLst/>
        </p:spPr>
        <p:txBody>
          <a:bodyPr wrap="none">
            <a:prstTxWarp prst="textNoShape">
              <a:avLst/>
            </a:prstTxWarp>
            <a:spAutoFit/>
          </a:bodyPr>
          <a:lstStyle/>
          <a:p>
            <a:pPr>
              <a:spcBef>
                <a:spcPct val="50000"/>
              </a:spcBef>
            </a:pPr>
            <a:r>
              <a:rPr lang="en-US" sz="2400" b="0">
                <a:solidFill>
                  <a:srgbClr val="000000"/>
                </a:solidFill>
              </a:rPr>
              <a:t>Find the shortest path from Hobbiton (</a:t>
            </a:r>
            <a:r>
              <a:rPr lang="en-US" sz="2000">
                <a:solidFill>
                  <a:srgbClr val="000000"/>
                </a:solidFill>
                <a:latin typeface="Helvetica Neue" charset="0"/>
              </a:rPr>
              <a:t>HOB</a:t>
            </a:r>
            <a:r>
              <a:rPr lang="en-US" sz="2400" b="0">
                <a:solidFill>
                  <a:srgbClr val="000000"/>
                </a:solidFill>
              </a:rPr>
              <a:t>) to Lorien (</a:t>
            </a:r>
            <a:r>
              <a:rPr lang="en-US" sz="2000">
                <a:solidFill>
                  <a:srgbClr val="000000"/>
                </a:solidFill>
                <a:latin typeface="Helvetica Neue" charset="0"/>
              </a:rPr>
              <a:t>LOR</a:t>
            </a:r>
            <a:r>
              <a:rPr lang="en-US" sz="2400" b="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par>
                                <p:cTn id="11" presetID="7" presetClass="emph" presetSubtype="2" fill="hold" nodeType="withEffect">
                                  <p:stCondLst>
                                    <p:cond delay="0"/>
                                  </p:stCondLst>
                                  <p:childTnLst>
                                    <p:animClr clrSpc="rgb" dir="cw">
                                      <p:cBhvr>
                                        <p:cTn id="12" dur="100" fill="hold"/>
                                        <p:tgtEl>
                                          <p:spTgt spid="950329"/>
                                        </p:tgtEl>
                                        <p:attrNameLst>
                                          <p:attrName>stroke.color</p:attrName>
                                        </p:attrNameLst>
                                      </p:cBhvr>
                                      <p:to>
                                        <a:schemeClr val="accent2"/>
                                      </p:to>
                                    </p:animClr>
                                    <p:set>
                                      <p:cBhvr>
                                        <p:cTn id="13" dur="100" fill="hold"/>
                                        <p:tgtEl>
                                          <p:spTgt spid="950329"/>
                                        </p:tgtEl>
                                        <p:attrNameLst>
                                          <p:attrName>stroke.on</p:attrName>
                                        </p:attrNameLst>
                                      </p:cBhvr>
                                      <p:to>
                                        <p:strVal val="true"/>
                                      </p:to>
                                    </p:set>
                                  </p:childTnLst>
                                </p:cTn>
                              </p:par>
                              <p:par>
                                <p:cTn id="14" presetID="1" presetClass="emph" presetSubtype="2" fill="hold" nodeType="withEffect">
                                  <p:stCondLst>
                                    <p:cond delay="0"/>
                                  </p:stCondLst>
                                  <p:childTnLst>
                                    <p:animClr clrSpc="rgb" dir="cw">
                                      <p:cBhvr>
                                        <p:cTn id="15" dur="100" fill="hold"/>
                                        <p:tgtEl>
                                          <p:spTgt spid="950329"/>
                                        </p:tgtEl>
                                        <p:attrNameLst>
                                          <p:attrName>fillcolor</p:attrName>
                                        </p:attrNameLst>
                                      </p:cBhvr>
                                      <p:to>
                                        <a:schemeClr val="accent2"/>
                                      </p:to>
                                    </p:animClr>
                                    <p:set>
                                      <p:cBhvr>
                                        <p:cTn id="16" dur="100" fill="hold"/>
                                        <p:tgtEl>
                                          <p:spTgt spid="950329"/>
                                        </p:tgtEl>
                                        <p:attrNameLst>
                                          <p:attrName>fill.type</p:attrName>
                                        </p:attrNameLst>
                                      </p:cBhvr>
                                      <p:to>
                                        <p:strVal val="solid"/>
                                      </p:to>
                                    </p:set>
                                    <p:set>
                                      <p:cBhvr>
                                        <p:cTn id="17" dur="100" fill="hold"/>
                                        <p:tgtEl>
                                          <p:spTgt spid="950329"/>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par>
                                <p:cTn id="30" presetID="7" presetClass="emph" presetSubtype="2" fill="hold" nodeType="withEffect">
                                  <p:stCondLst>
                                    <p:cond delay="0"/>
                                  </p:stCondLst>
                                  <p:childTnLst>
                                    <p:animClr clrSpc="rgb" dir="cw">
                                      <p:cBhvr>
                                        <p:cTn id="31" dur="100" fill="hold"/>
                                        <p:tgtEl>
                                          <p:spTgt spid="950330"/>
                                        </p:tgtEl>
                                        <p:attrNameLst>
                                          <p:attrName>stroke.color</p:attrName>
                                        </p:attrNameLst>
                                      </p:cBhvr>
                                      <p:to>
                                        <a:schemeClr val="accent2"/>
                                      </p:to>
                                    </p:animClr>
                                    <p:set>
                                      <p:cBhvr>
                                        <p:cTn id="32" dur="100" fill="hold"/>
                                        <p:tgtEl>
                                          <p:spTgt spid="950330"/>
                                        </p:tgtEl>
                                        <p:attrNameLst>
                                          <p:attrName>stroke.on</p:attrName>
                                        </p:attrNameLst>
                                      </p:cBhvr>
                                      <p:to>
                                        <p:strVal val="true"/>
                                      </p:to>
                                    </p:set>
                                  </p:childTnLst>
                                </p:cTn>
                              </p:par>
                              <p:par>
                                <p:cTn id="33" presetID="1" presetClass="emph" presetSubtype="2" fill="hold" nodeType="withEffect">
                                  <p:stCondLst>
                                    <p:cond delay="0"/>
                                  </p:stCondLst>
                                  <p:childTnLst>
                                    <p:animClr clrSpc="rgb" dir="cw">
                                      <p:cBhvr>
                                        <p:cTn id="34" dur="100" fill="hold"/>
                                        <p:tgtEl>
                                          <p:spTgt spid="950330"/>
                                        </p:tgtEl>
                                        <p:attrNameLst>
                                          <p:attrName>fillcolor</p:attrName>
                                        </p:attrNameLst>
                                      </p:cBhvr>
                                      <p:to>
                                        <a:schemeClr val="accent2"/>
                                      </p:to>
                                    </p:animClr>
                                    <p:set>
                                      <p:cBhvr>
                                        <p:cTn id="35" dur="100" fill="hold"/>
                                        <p:tgtEl>
                                          <p:spTgt spid="950330"/>
                                        </p:tgtEl>
                                        <p:attrNameLst>
                                          <p:attrName>fill.type</p:attrName>
                                        </p:attrNameLst>
                                      </p:cBhvr>
                                      <p:to>
                                        <p:strVal val="solid"/>
                                      </p:to>
                                    </p:set>
                                    <p:set>
                                      <p:cBhvr>
                                        <p:cTn id="36" dur="100" fill="hold"/>
                                        <p:tgtEl>
                                          <p:spTgt spid="950330"/>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par>
                                <p:cTn id="45" presetID="7" presetClass="emph" presetSubtype="2" fill="hold" nodeType="withEffect">
                                  <p:stCondLst>
                                    <p:cond delay="0"/>
                                  </p:stCondLst>
                                  <p:childTnLst>
                                    <p:animClr clrSpc="rgb" dir="cw">
                                      <p:cBhvr>
                                        <p:cTn id="46" dur="100" fill="hold"/>
                                        <p:tgtEl>
                                          <p:spTgt spid="950328"/>
                                        </p:tgtEl>
                                        <p:attrNameLst>
                                          <p:attrName>stroke.color</p:attrName>
                                        </p:attrNameLst>
                                      </p:cBhvr>
                                      <p:to>
                                        <a:schemeClr val="accent2"/>
                                      </p:to>
                                    </p:animClr>
                                    <p:set>
                                      <p:cBhvr>
                                        <p:cTn id="47" dur="100" fill="hold"/>
                                        <p:tgtEl>
                                          <p:spTgt spid="950328"/>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0" fill="hold"/>
                                        <p:tgtEl>
                                          <p:spTgt spid="950328"/>
                                        </p:tgtEl>
                                        <p:attrNameLst>
                                          <p:attrName>fillcolor</p:attrName>
                                        </p:attrNameLst>
                                      </p:cBhvr>
                                      <p:to>
                                        <a:schemeClr val="accent2"/>
                                      </p:to>
                                    </p:animClr>
                                    <p:set>
                                      <p:cBhvr>
                                        <p:cTn id="50" dur="100" fill="hold"/>
                                        <p:tgtEl>
                                          <p:spTgt spid="950328"/>
                                        </p:tgtEl>
                                        <p:attrNameLst>
                                          <p:attrName>fill.type</p:attrName>
                                        </p:attrNameLst>
                                      </p:cBhvr>
                                      <p:to>
                                        <p:strVal val="solid"/>
                                      </p:to>
                                    </p:set>
                                    <p:set>
                                      <p:cBhvr>
                                        <p:cTn id="51" dur="100" fill="hold"/>
                                        <p:tgtEl>
                                          <p:spTgt spid="950328"/>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499"/>
                                          </p:stCondLst>
                                        </p:cTn>
                                        <p:tgtEl>
                                          <p:spTgt spid="19"/>
                                        </p:tgtEl>
                                        <p:attrNameLst>
                                          <p:attrName>style.visibility</p:attrName>
                                        </p:attrNameLst>
                                      </p:cBhvr>
                                      <p:to>
                                        <p:strVal val="visible"/>
                                      </p:to>
                                    </p:set>
                                  </p:childTnLst>
                                </p:cTn>
                              </p:par>
                              <p:par>
                                <p:cTn id="60" presetID="7" presetClass="emph" presetSubtype="2" fill="hold" nodeType="withEffect">
                                  <p:stCondLst>
                                    <p:cond delay="0"/>
                                  </p:stCondLst>
                                  <p:childTnLst>
                                    <p:animClr clrSpc="rgb" dir="cw">
                                      <p:cBhvr>
                                        <p:cTn id="61" dur="100" fill="hold"/>
                                        <p:tgtEl>
                                          <p:spTgt spid="950341"/>
                                        </p:tgtEl>
                                        <p:attrNameLst>
                                          <p:attrName>stroke.color</p:attrName>
                                        </p:attrNameLst>
                                      </p:cBhvr>
                                      <p:to>
                                        <a:schemeClr val="accent2"/>
                                      </p:to>
                                    </p:animClr>
                                    <p:set>
                                      <p:cBhvr>
                                        <p:cTn id="62" dur="100" fill="hold"/>
                                        <p:tgtEl>
                                          <p:spTgt spid="950341"/>
                                        </p:tgtEl>
                                        <p:attrNameLst>
                                          <p:attrName>stroke.on</p:attrName>
                                        </p:attrNameLst>
                                      </p:cBhvr>
                                      <p:to>
                                        <p:strVal val="true"/>
                                      </p:to>
                                    </p:set>
                                  </p:childTnLst>
                                </p:cTn>
                              </p:par>
                              <p:par>
                                <p:cTn id="63" presetID="1" presetClass="emph" presetSubtype="2" fill="hold" nodeType="withEffect">
                                  <p:stCondLst>
                                    <p:cond delay="0"/>
                                  </p:stCondLst>
                                  <p:childTnLst>
                                    <p:animClr clrSpc="rgb" dir="cw">
                                      <p:cBhvr>
                                        <p:cTn id="64" dur="100" fill="hold"/>
                                        <p:tgtEl>
                                          <p:spTgt spid="950341"/>
                                        </p:tgtEl>
                                        <p:attrNameLst>
                                          <p:attrName>fillcolor</p:attrName>
                                        </p:attrNameLst>
                                      </p:cBhvr>
                                      <p:to>
                                        <a:schemeClr val="accent2"/>
                                      </p:to>
                                    </p:animClr>
                                    <p:set>
                                      <p:cBhvr>
                                        <p:cTn id="65" dur="100" fill="hold"/>
                                        <p:tgtEl>
                                          <p:spTgt spid="950341"/>
                                        </p:tgtEl>
                                        <p:attrNameLst>
                                          <p:attrName>fill.type</p:attrName>
                                        </p:attrNameLst>
                                      </p:cBhvr>
                                      <p:to>
                                        <p:strVal val="solid"/>
                                      </p:to>
                                    </p:set>
                                    <p:set>
                                      <p:cBhvr>
                                        <p:cTn id="66" dur="100" fill="hold"/>
                                        <p:tgtEl>
                                          <p:spTgt spid="950341"/>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25"/>
                                        </p:tgtEl>
                                        <p:attrNameLst>
                                          <p:attrName>style.visibility</p:attrName>
                                        </p:attrNameLst>
                                      </p:cBhvr>
                                      <p:to>
                                        <p:strVal val="visible"/>
                                      </p:to>
                                    </p:set>
                                  </p:childTnLst>
                                </p:cTn>
                              </p:par>
                              <p:par>
                                <p:cTn id="79" presetID="7" presetClass="emph" presetSubtype="2" fill="hold" nodeType="withEffect">
                                  <p:stCondLst>
                                    <p:cond delay="0"/>
                                  </p:stCondLst>
                                  <p:childTnLst>
                                    <p:animClr clrSpc="rgb" dir="cw">
                                      <p:cBhvr>
                                        <p:cTn id="80" dur="100" fill="hold"/>
                                        <p:tgtEl>
                                          <p:spTgt spid="950340"/>
                                        </p:tgtEl>
                                        <p:attrNameLst>
                                          <p:attrName>stroke.color</p:attrName>
                                        </p:attrNameLst>
                                      </p:cBhvr>
                                      <p:to>
                                        <a:schemeClr val="accent2"/>
                                      </p:to>
                                    </p:animClr>
                                    <p:set>
                                      <p:cBhvr>
                                        <p:cTn id="81" dur="100" fill="hold"/>
                                        <p:tgtEl>
                                          <p:spTgt spid="950340"/>
                                        </p:tgtEl>
                                        <p:attrNameLst>
                                          <p:attrName>stroke.on</p:attrName>
                                        </p:attrNameLst>
                                      </p:cBhvr>
                                      <p:to>
                                        <p:strVal val="true"/>
                                      </p:to>
                                    </p:set>
                                  </p:childTnLst>
                                </p:cTn>
                              </p:par>
                              <p:par>
                                <p:cTn id="82" presetID="1" presetClass="emph" presetSubtype="2" fill="hold" nodeType="withEffect">
                                  <p:stCondLst>
                                    <p:cond delay="0"/>
                                  </p:stCondLst>
                                  <p:childTnLst>
                                    <p:animClr clrSpc="rgb" dir="cw">
                                      <p:cBhvr>
                                        <p:cTn id="83" dur="100" fill="hold"/>
                                        <p:tgtEl>
                                          <p:spTgt spid="950340"/>
                                        </p:tgtEl>
                                        <p:attrNameLst>
                                          <p:attrName>fillcolor</p:attrName>
                                        </p:attrNameLst>
                                      </p:cBhvr>
                                      <p:to>
                                        <a:schemeClr val="accent2"/>
                                      </p:to>
                                    </p:animClr>
                                    <p:set>
                                      <p:cBhvr>
                                        <p:cTn id="84" dur="100" fill="hold"/>
                                        <p:tgtEl>
                                          <p:spTgt spid="950340"/>
                                        </p:tgtEl>
                                        <p:attrNameLst>
                                          <p:attrName>fill.type</p:attrName>
                                        </p:attrNameLst>
                                      </p:cBhvr>
                                      <p:to>
                                        <p:strVal val="solid"/>
                                      </p:to>
                                    </p:set>
                                    <p:set>
                                      <p:cBhvr>
                                        <p:cTn id="85" dur="100" fill="hold"/>
                                        <p:tgtEl>
                                          <p:spTgt spid="950340"/>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499"/>
                                          </p:stCondLst>
                                        </p:cTn>
                                        <p:tgtEl>
                                          <p:spTgt spid="2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499"/>
                                          </p:stCondLst>
                                        </p:cTn>
                                        <p:tgtEl>
                                          <p:spTgt spid="29"/>
                                        </p:tgtEl>
                                        <p:attrNameLst>
                                          <p:attrName>style.visibility</p:attrName>
                                        </p:attrNameLst>
                                      </p:cBhvr>
                                      <p:to>
                                        <p:strVal val="visible"/>
                                      </p:to>
                                    </p:set>
                                  </p:childTnLst>
                                </p:cTn>
                              </p:par>
                              <p:par>
                                <p:cTn id="94" presetID="7" presetClass="emph" presetSubtype="2" fill="hold" nodeType="withEffect">
                                  <p:stCondLst>
                                    <p:cond delay="0"/>
                                  </p:stCondLst>
                                  <p:childTnLst>
                                    <p:animClr clrSpc="rgb" dir="cw">
                                      <p:cBhvr>
                                        <p:cTn id="95" dur="100" fill="hold"/>
                                        <p:tgtEl>
                                          <p:spTgt spid="950337"/>
                                        </p:tgtEl>
                                        <p:attrNameLst>
                                          <p:attrName>stroke.color</p:attrName>
                                        </p:attrNameLst>
                                      </p:cBhvr>
                                      <p:to>
                                        <a:schemeClr val="accent2"/>
                                      </p:to>
                                    </p:animClr>
                                    <p:set>
                                      <p:cBhvr>
                                        <p:cTn id="96" dur="100" fill="hold"/>
                                        <p:tgtEl>
                                          <p:spTgt spid="950337"/>
                                        </p:tgtEl>
                                        <p:attrNameLst>
                                          <p:attrName>stroke.on</p:attrName>
                                        </p:attrNameLst>
                                      </p:cBhvr>
                                      <p:to>
                                        <p:strVal val="true"/>
                                      </p:to>
                                    </p:set>
                                  </p:childTnLst>
                                </p:cTn>
                              </p:par>
                              <p:par>
                                <p:cTn id="97" presetID="1" presetClass="emph" presetSubtype="2" fill="hold" nodeType="withEffect">
                                  <p:stCondLst>
                                    <p:cond delay="0"/>
                                  </p:stCondLst>
                                  <p:childTnLst>
                                    <p:animClr clrSpc="rgb" dir="cw">
                                      <p:cBhvr>
                                        <p:cTn id="98" dur="100" fill="hold"/>
                                        <p:tgtEl>
                                          <p:spTgt spid="950337"/>
                                        </p:tgtEl>
                                        <p:attrNameLst>
                                          <p:attrName>fillcolor</p:attrName>
                                        </p:attrNameLst>
                                      </p:cBhvr>
                                      <p:to>
                                        <a:schemeClr val="accent2"/>
                                      </p:to>
                                    </p:animClr>
                                    <p:set>
                                      <p:cBhvr>
                                        <p:cTn id="99" dur="100" fill="hold"/>
                                        <p:tgtEl>
                                          <p:spTgt spid="950337"/>
                                        </p:tgtEl>
                                        <p:attrNameLst>
                                          <p:attrName>fill.type</p:attrName>
                                        </p:attrNameLst>
                                      </p:cBhvr>
                                      <p:to>
                                        <p:strVal val="solid"/>
                                      </p:to>
                                    </p:set>
                                    <p:set>
                                      <p:cBhvr>
                                        <p:cTn id="100" dur="100" fill="hold"/>
                                        <p:tgtEl>
                                          <p:spTgt spid="950337"/>
                                        </p:tgtEl>
                                        <p:attrNameLst>
                                          <p:attrName>fill.on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499"/>
                                          </p:stCondLst>
                                        </p:cTn>
                                        <p:tgtEl>
                                          <p:spTgt spid="3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499"/>
                                          </p:stCondLst>
                                        </p:cTn>
                                        <p:tgtEl>
                                          <p:spTgt spid="950434"/>
                                        </p:tgtEl>
                                        <p:attrNameLst>
                                          <p:attrName>style.visibility</p:attrName>
                                        </p:attrNameLst>
                                      </p:cBhvr>
                                      <p:to>
                                        <p:strVal val="visible"/>
                                      </p:to>
                                    </p:set>
                                  </p:childTnLst>
                                </p:cTn>
                              </p:par>
                              <p:par>
                                <p:cTn id="109" presetID="7" presetClass="emph" presetSubtype="2" fill="hold" nodeType="withEffect">
                                  <p:stCondLst>
                                    <p:cond delay="0"/>
                                  </p:stCondLst>
                                  <p:childTnLst>
                                    <p:animClr clrSpc="rgb" dir="cw">
                                      <p:cBhvr>
                                        <p:cTn id="110" dur="100" fill="hold"/>
                                        <p:tgtEl>
                                          <p:spTgt spid="950339"/>
                                        </p:tgtEl>
                                        <p:attrNameLst>
                                          <p:attrName>stroke.color</p:attrName>
                                        </p:attrNameLst>
                                      </p:cBhvr>
                                      <p:to>
                                        <a:schemeClr val="accent2"/>
                                      </p:to>
                                    </p:animClr>
                                    <p:set>
                                      <p:cBhvr>
                                        <p:cTn id="111" dur="100" fill="hold"/>
                                        <p:tgtEl>
                                          <p:spTgt spid="950339"/>
                                        </p:tgtEl>
                                        <p:attrNameLst>
                                          <p:attrName>stroke.on</p:attrName>
                                        </p:attrNameLst>
                                      </p:cBhvr>
                                      <p:to>
                                        <p:strVal val="true"/>
                                      </p:to>
                                    </p:set>
                                  </p:childTnLst>
                                </p:cTn>
                              </p:par>
                              <p:par>
                                <p:cTn id="112" presetID="1" presetClass="emph" presetSubtype="2" fill="hold" nodeType="withEffect">
                                  <p:stCondLst>
                                    <p:cond delay="0"/>
                                  </p:stCondLst>
                                  <p:childTnLst>
                                    <p:animClr clrSpc="rgb" dir="cw">
                                      <p:cBhvr>
                                        <p:cTn id="113" dur="100" fill="hold"/>
                                        <p:tgtEl>
                                          <p:spTgt spid="950339"/>
                                        </p:tgtEl>
                                        <p:attrNameLst>
                                          <p:attrName>fillcolor</p:attrName>
                                        </p:attrNameLst>
                                      </p:cBhvr>
                                      <p:to>
                                        <a:schemeClr val="accent2"/>
                                      </p:to>
                                    </p:animClr>
                                    <p:set>
                                      <p:cBhvr>
                                        <p:cTn id="114" dur="100" fill="hold"/>
                                        <p:tgtEl>
                                          <p:spTgt spid="950339"/>
                                        </p:tgtEl>
                                        <p:attrNameLst>
                                          <p:attrName>fill.type</p:attrName>
                                        </p:attrNameLst>
                                      </p:cBhvr>
                                      <p:to>
                                        <p:strVal val="solid"/>
                                      </p:to>
                                    </p:set>
                                    <p:set>
                                      <p:cBhvr>
                                        <p:cTn id="115" dur="100" fill="hold"/>
                                        <p:tgtEl>
                                          <p:spTgt spid="950339"/>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499"/>
                                          </p:stCondLst>
                                        </p:cTn>
                                        <p:tgtEl>
                                          <p:spTgt spid="950444"/>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499"/>
                                          </p:stCondLst>
                                        </p:cTn>
                                        <p:tgtEl>
                                          <p:spTgt spid="950453"/>
                                        </p:tgtEl>
                                        <p:attrNameLst>
                                          <p:attrName>style.visibility</p:attrName>
                                        </p:attrNameLst>
                                      </p:cBhvr>
                                      <p:to>
                                        <p:strVal val="visible"/>
                                      </p:to>
                                    </p:set>
                                  </p:childTnLst>
                                </p:cTn>
                              </p:par>
                              <p:par>
                                <p:cTn id="124" presetID="7" presetClass="emph" presetSubtype="2" fill="hold" nodeType="withEffect">
                                  <p:stCondLst>
                                    <p:cond delay="0"/>
                                  </p:stCondLst>
                                  <p:childTnLst>
                                    <p:animClr clrSpc="rgb" dir="cw">
                                      <p:cBhvr>
                                        <p:cTn id="125" dur="100" fill="hold"/>
                                        <p:tgtEl>
                                          <p:spTgt spid="950338"/>
                                        </p:tgtEl>
                                        <p:attrNameLst>
                                          <p:attrName>stroke.color</p:attrName>
                                        </p:attrNameLst>
                                      </p:cBhvr>
                                      <p:to>
                                        <a:schemeClr val="accent2"/>
                                      </p:to>
                                    </p:animClr>
                                    <p:set>
                                      <p:cBhvr>
                                        <p:cTn id="126" dur="100" fill="hold"/>
                                        <p:tgtEl>
                                          <p:spTgt spid="950338"/>
                                        </p:tgtEl>
                                        <p:attrNameLst>
                                          <p:attrName>stroke.on</p:attrName>
                                        </p:attrNameLst>
                                      </p:cBhvr>
                                      <p:to>
                                        <p:strVal val="true"/>
                                      </p:to>
                                    </p:set>
                                  </p:childTnLst>
                                </p:cTn>
                              </p:par>
                              <p:par>
                                <p:cTn id="127" presetID="1" presetClass="emph" presetSubtype="2" fill="hold" nodeType="withEffect">
                                  <p:stCondLst>
                                    <p:cond delay="0"/>
                                  </p:stCondLst>
                                  <p:childTnLst>
                                    <p:animClr clrSpc="rgb" dir="cw">
                                      <p:cBhvr>
                                        <p:cTn id="128" dur="100" fill="hold"/>
                                        <p:tgtEl>
                                          <p:spTgt spid="950338"/>
                                        </p:tgtEl>
                                        <p:attrNameLst>
                                          <p:attrName>fillcolor</p:attrName>
                                        </p:attrNameLst>
                                      </p:cBhvr>
                                      <p:to>
                                        <a:schemeClr val="accent2"/>
                                      </p:to>
                                    </p:animClr>
                                    <p:set>
                                      <p:cBhvr>
                                        <p:cTn id="129" dur="100" fill="hold"/>
                                        <p:tgtEl>
                                          <p:spTgt spid="950338"/>
                                        </p:tgtEl>
                                        <p:attrNameLst>
                                          <p:attrName>fill.type</p:attrName>
                                        </p:attrNameLst>
                                      </p:cBhvr>
                                      <p:to>
                                        <p:strVal val="solid"/>
                                      </p:to>
                                    </p:set>
                                    <p:set>
                                      <p:cBhvr>
                                        <p:cTn id="130" dur="100" fill="hold"/>
                                        <p:tgtEl>
                                          <p:spTgt spid="9503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7" presetClass="emph" presetSubtype="2" fill="hold" nodeType="clickEffect">
                                  <p:stCondLst>
                                    <p:cond delay="0"/>
                                  </p:stCondLst>
                                  <p:childTnLst>
                                    <p:animClr clrSpc="rgb" dir="cw">
                                      <p:cBhvr>
                                        <p:cTn id="134" dur="100" fill="hold"/>
                                        <p:tgtEl>
                                          <p:spTgt spid="950309"/>
                                        </p:tgtEl>
                                        <p:attrNameLst>
                                          <p:attrName>stroke.color</p:attrName>
                                        </p:attrNameLst>
                                      </p:cBhvr>
                                      <p:to>
                                        <a:srgbClr val="FF0000"/>
                                      </p:to>
                                    </p:animClr>
                                    <p:set>
                                      <p:cBhvr>
                                        <p:cTn id="135" dur="100" fill="hold"/>
                                        <p:tgtEl>
                                          <p:spTgt spid="950309"/>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100" fill="hold"/>
                                        <p:tgtEl>
                                          <p:spTgt spid="950310"/>
                                        </p:tgtEl>
                                        <p:attrNameLst>
                                          <p:attrName>stroke.color</p:attrName>
                                        </p:attrNameLst>
                                      </p:cBhvr>
                                      <p:to>
                                        <a:srgbClr val="FF0000"/>
                                      </p:to>
                                    </p:animClr>
                                    <p:set>
                                      <p:cBhvr>
                                        <p:cTn id="138" dur="100" fill="hold"/>
                                        <p:tgtEl>
                                          <p:spTgt spid="950310"/>
                                        </p:tgtEl>
                                        <p:attrNameLst>
                                          <p:attrName>stroke.on</p:attrName>
                                        </p:attrNameLst>
                                      </p:cBhvr>
                                      <p:to>
                                        <p:strVal val="true"/>
                                      </p:to>
                                    </p:set>
                                  </p:childTnLst>
                                </p:cTn>
                              </p:par>
                              <p:par>
                                <p:cTn id="139" presetID="7" presetClass="emph" presetSubtype="2" fill="hold" nodeType="withEffect">
                                  <p:stCondLst>
                                    <p:cond delay="0"/>
                                  </p:stCondLst>
                                  <p:childTnLst>
                                    <p:animClr clrSpc="rgb" dir="cw">
                                      <p:cBhvr>
                                        <p:cTn id="140" dur="100" fill="hold"/>
                                        <p:tgtEl>
                                          <p:spTgt spid="950311"/>
                                        </p:tgtEl>
                                        <p:attrNameLst>
                                          <p:attrName>stroke.color</p:attrName>
                                        </p:attrNameLst>
                                      </p:cBhvr>
                                      <p:to>
                                        <a:srgbClr val="FF0000"/>
                                      </p:to>
                                    </p:animClr>
                                    <p:set>
                                      <p:cBhvr>
                                        <p:cTn id="141" dur="100" fill="hold"/>
                                        <p:tgtEl>
                                          <p:spTgt spid="950311"/>
                                        </p:tgtEl>
                                        <p:attrNameLst>
                                          <p:attrName>stroke.on</p:attrName>
                                        </p:attrNameLst>
                                      </p:cBhvr>
                                      <p:to>
                                        <p:strVal val="true"/>
                                      </p:to>
                                    </p:set>
                                  </p:childTnLst>
                                </p:cTn>
                              </p:par>
                              <p:par>
                                <p:cTn id="142" presetID="7" presetClass="emph" presetSubtype="2" fill="hold" nodeType="withEffect">
                                  <p:stCondLst>
                                    <p:cond delay="0"/>
                                  </p:stCondLst>
                                  <p:childTnLst>
                                    <p:animClr clrSpc="rgb" dir="cw">
                                      <p:cBhvr>
                                        <p:cTn id="143" dur="100" fill="hold"/>
                                        <p:tgtEl>
                                          <p:spTgt spid="950317"/>
                                        </p:tgtEl>
                                        <p:attrNameLst>
                                          <p:attrName>stroke.color</p:attrName>
                                        </p:attrNameLst>
                                      </p:cBhvr>
                                      <p:to>
                                        <a:srgbClr val="FF0000"/>
                                      </p:to>
                                    </p:animClr>
                                    <p:set>
                                      <p:cBhvr>
                                        <p:cTn id="144" dur="100" fill="hold"/>
                                        <p:tgtEl>
                                          <p:spTgt spid="950317"/>
                                        </p:tgtEl>
                                        <p:attrNameLst>
                                          <p:attrName>stroke.on</p:attrName>
                                        </p:attrNameLst>
                                      </p:cBhvr>
                                      <p:to>
                                        <p:strVal val="true"/>
                                      </p:to>
                                    </p:set>
                                  </p:childTnLst>
                                </p:cTn>
                              </p:par>
                              <p:par>
                                <p:cTn id="145" presetID="7" presetClass="emph" presetSubtype="2" fill="hold" nodeType="withEffect">
                                  <p:stCondLst>
                                    <p:cond delay="0"/>
                                  </p:stCondLst>
                                  <p:childTnLst>
                                    <p:animClr clrSpc="rgb" dir="cw">
                                      <p:cBhvr>
                                        <p:cTn id="146" dur="100" fill="hold"/>
                                        <p:tgtEl>
                                          <p:spTgt spid="950328"/>
                                        </p:tgtEl>
                                        <p:attrNameLst>
                                          <p:attrName>stroke.color</p:attrName>
                                        </p:attrNameLst>
                                      </p:cBhvr>
                                      <p:to>
                                        <a:srgbClr val="FF0000"/>
                                      </p:to>
                                    </p:animClr>
                                    <p:set>
                                      <p:cBhvr>
                                        <p:cTn id="147" dur="100" fill="hold"/>
                                        <p:tgtEl>
                                          <p:spTgt spid="950328"/>
                                        </p:tgtEl>
                                        <p:attrNameLst>
                                          <p:attrName>stroke.on</p:attrName>
                                        </p:attrNameLst>
                                      </p:cBhvr>
                                      <p:to>
                                        <p:strVal val="true"/>
                                      </p:to>
                                    </p:set>
                                  </p:childTnLst>
                                </p:cTn>
                              </p:par>
                              <p:par>
                                <p:cTn id="148" presetID="7" presetClass="emph" presetSubtype="2" fill="hold" nodeType="withEffect">
                                  <p:stCondLst>
                                    <p:cond delay="0"/>
                                  </p:stCondLst>
                                  <p:childTnLst>
                                    <p:animClr clrSpc="rgb" dir="cw">
                                      <p:cBhvr>
                                        <p:cTn id="149" dur="100" fill="hold"/>
                                        <p:tgtEl>
                                          <p:spTgt spid="950329"/>
                                        </p:tgtEl>
                                        <p:attrNameLst>
                                          <p:attrName>stroke.color</p:attrName>
                                        </p:attrNameLst>
                                      </p:cBhvr>
                                      <p:to>
                                        <a:srgbClr val="FF0000"/>
                                      </p:to>
                                    </p:animClr>
                                    <p:set>
                                      <p:cBhvr>
                                        <p:cTn id="150" dur="100" fill="hold"/>
                                        <p:tgtEl>
                                          <p:spTgt spid="950329"/>
                                        </p:tgtEl>
                                        <p:attrNameLst>
                                          <p:attrName>stroke.on</p:attrName>
                                        </p:attrNameLst>
                                      </p:cBhvr>
                                      <p:to>
                                        <p:strVal val="true"/>
                                      </p:to>
                                    </p:set>
                                  </p:childTnLst>
                                </p:cTn>
                              </p:par>
                              <p:par>
                                <p:cTn id="151" presetID="7" presetClass="emph" presetSubtype="2" fill="hold" nodeType="withEffect">
                                  <p:stCondLst>
                                    <p:cond delay="0"/>
                                  </p:stCondLst>
                                  <p:childTnLst>
                                    <p:animClr clrSpc="rgb" dir="cw">
                                      <p:cBhvr>
                                        <p:cTn id="152" dur="100" fill="hold"/>
                                        <p:tgtEl>
                                          <p:spTgt spid="950338"/>
                                        </p:tgtEl>
                                        <p:attrNameLst>
                                          <p:attrName>stroke.color</p:attrName>
                                        </p:attrNameLst>
                                      </p:cBhvr>
                                      <p:to>
                                        <a:srgbClr val="FF0000"/>
                                      </p:to>
                                    </p:animClr>
                                    <p:set>
                                      <p:cBhvr>
                                        <p:cTn id="153" dur="100" fill="hold"/>
                                        <p:tgtEl>
                                          <p:spTgt spid="950338"/>
                                        </p:tgtEl>
                                        <p:attrNameLst>
                                          <p:attrName>stroke.on</p:attrName>
                                        </p:attrNameLst>
                                      </p:cBhvr>
                                      <p:to>
                                        <p:strVal val="true"/>
                                      </p:to>
                                    </p:set>
                                  </p:childTnLst>
                                </p:cTn>
                              </p:par>
                              <p:par>
                                <p:cTn id="154" presetID="7" presetClass="emph" presetSubtype="2" fill="hold" nodeType="withEffect">
                                  <p:stCondLst>
                                    <p:cond delay="0"/>
                                  </p:stCondLst>
                                  <p:childTnLst>
                                    <p:animClr clrSpc="rgb" dir="cw">
                                      <p:cBhvr>
                                        <p:cTn id="155" dur="100" fill="hold"/>
                                        <p:tgtEl>
                                          <p:spTgt spid="950340"/>
                                        </p:tgtEl>
                                        <p:attrNameLst>
                                          <p:attrName>stroke.color</p:attrName>
                                        </p:attrNameLst>
                                      </p:cBhvr>
                                      <p:to>
                                        <a:srgbClr val="FF0000"/>
                                      </p:to>
                                    </p:animClr>
                                    <p:set>
                                      <p:cBhvr>
                                        <p:cTn id="156" dur="100" fill="hold"/>
                                        <p:tgtEl>
                                          <p:spTgt spid="950340"/>
                                        </p:tgtEl>
                                        <p:attrNameLst>
                                          <p:attrName>stroke.on</p:attrName>
                                        </p:attrNameLst>
                                      </p:cBhvr>
                                      <p:to>
                                        <p:strVal val="true"/>
                                      </p:to>
                                    </p:set>
                                  </p:childTnLst>
                                </p:cTn>
                              </p:par>
                              <p:par>
                                <p:cTn id="157" presetID="7" presetClass="emph" presetSubtype="2" fill="hold" nodeType="withEffect">
                                  <p:stCondLst>
                                    <p:cond delay="0"/>
                                  </p:stCondLst>
                                  <p:childTnLst>
                                    <p:animClr clrSpc="rgb" dir="cw">
                                      <p:cBhvr>
                                        <p:cTn id="158" dur="100" fill="hold"/>
                                        <p:tgtEl>
                                          <p:spTgt spid="950341"/>
                                        </p:tgtEl>
                                        <p:attrNameLst>
                                          <p:attrName>stroke.color</p:attrName>
                                        </p:attrNameLst>
                                      </p:cBhvr>
                                      <p:to>
                                        <a:srgbClr val="FF0000"/>
                                      </p:to>
                                    </p:animClr>
                                    <p:set>
                                      <p:cBhvr>
                                        <p:cTn id="159" dur="100" fill="hold"/>
                                        <p:tgtEl>
                                          <p:spTgt spid="950341"/>
                                        </p:tgtEl>
                                        <p:attrNameLst>
                                          <p:attrName>stroke.on</p:attrName>
                                        </p:attrNameLst>
                                      </p:cBhvr>
                                      <p:to>
                                        <p:strVal val="true"/>
                                      </p:to>
                                    </p:set>
                                  </p:childTnLst>
                                </p:cTn>
                              </p:par>
                              <p:par>
                                <p:cTn id="160" presetID="1" presetClass="emph" presetSubtype="2" fill="hold" nodeType="withEffect">
                                  <p:stCondLst>
                                    <p:cond delay="0"/>
                                  </p:stCondLst>
                                  <p:childTnLst>
                                    <p:animClr clrSpc="rgb" dir="cw">
                                      <p:cBhvr>
                                        <p:cTn id="161" dur="100" fill="hold"/>
                                        <p:tgtEl>
                                          <p:spTgt spid="950328"/>
                                        </p:tgtEl>
                                        <p:attrNameLst>
                                          <p:attrName>fillcolor</p:attrName>
                                        </p:attrNameLst>
                                      </p:cBhvr>
                                      <p:to>
                                        <a:srgbClr val="FF0000"/>
                                      </p:to>
                                    </p:animClr>
                                    <p:set>
                                      <p:cBhvr>
                                        <p:cTn id="162" dur="100" fill="hold"/>
                                        <p:tgtEl>
                                          <p:spTgt spid="950328"/>
                                        </p:tgtEl>
                                        <p:attrNameLst>
                                          <p:attrName>fill.type</p:attrName>
                                        </p:attrNameLst>
                                      </p:cBhvr>
                                      <p:to>
                                        <p:strVal val="solid"/>
                                      </p:to>
                                    </p:set>
                                    <p:set>
                                      <p:cBhvr>
                                        <p:cTn id="163" dur="100" fill="hold"/>
                                        <p:tgtEl>
                                          <p:spTgt spid="950328"/>
                                        </p:tgtEl>
                                        <p:attrNameLst>
                                          <p:attrName>fill.on</p:attrName>
                                        </p:attrNameLst>
                                      </p:cBhvr>
                                      <p:to>
                                        <p:strVal val="true"/>
                                      </p:to>
                                    </p:set>
                                  </p:childTnLst>
                                </p:cTn>
                              </p:par>
                              <p:par>
                                <p:cTn id="164" presetID="1" presetClass="emph" presetSubtype="2" fill="hold" nodeType="withEffect">
                                  <p:stCondLst>
                                    <p:cond delay="0"/>
                                  </p:stCondLst>
                                  <p:childTnLst>
                                    <p:animClr clrSpc="rgb" dir="cw">
                                      <p:cBhvr>
                                        <p:cTn id="165" dur="100" fill="hold"/>
                                        <p:tgtEl>
                                          <p:spTgt spid="950329"/>
                                        </p:tgtEl>
                                        <p:attrNameLst>
                                          <p:attrName>fillcolor</p:attrName>
                                        </p:attrNameLst>
                                      </p:cBhvr>
                                      <p:to>
                                        <a:srgbClr val="FF0000"/>
                                      </p:to>
                                    </p:animClr>
                                    <p:set>
                                      <p:cBhvr>
                                        <p:cTn id="166" dur="100" fill="hold"/>
                                        <p:tgtEl>
                                          <p:spTgt spid="950329"/>
                                        </p:tgtEl>
                                        <p:attrNameLst>
                                          <p:attrName>fill.type</p:attrName>
                                        </p:attrNameLst>
                                      </p:cBhvr>
                                      <p:to>
                                        <p:strVal val="solid"/>
                                      </p:to>
                                    </p:set>
                                    <p:set>
                                      <p:cBhvr>
                                        <p:cTn id="167" dur="100" fill="hold"/>
                                        <p:tgtEl>
                                          <p:spTgt spid="950329"/>
                                        </p:tgtEl>
                                        <p:attrNameLst>
                                          <p:attrName>fill.on</p:attrName>
                                        </p:attrNameLst>
                                      </p:cBhvr>
                                      <p:to>
                                        <p:strVal val="true"/>
                                      </p:to>
                                    </p:set>
                                  </p:childTnLst>
                                </p:cTn>
                              </p:par>
                              <p:par>
                                <p:cTn id="168" presetID="1" presetClass="emph" presetSubtype="2" fill="hold" nodeType="withEffect">
                                  <p:stCondLst>
                                    <p:cond delay="0"/>
                                  </p:stCondLst>
                                  <p:childTnLst>
                                    <p:animClr clrSpc="rgb" dir="cw">
                                      <p:cBhvr>
                                        <p:cTn id="169" dur="100" fill="hold"/>
                                        <p:tgtEl>
                                          <p:spTgt spid="950338"/>
                                        </p:tgtEl>
                                        <p:attrNameLst>
                                          <p:attrName>fillcolor</p:attrName>
                                        </p:attrNameLst>
                                      </p:cBhvr>
                                      <p:to>
                                        <a:srgbClr val="FF0000"/>
                                      </p:to>
                                    </p:animClr>
                                    <p:set>
                                      <p:cBhvr>
                                        <p:cTn id="170" dur="100" fill="hold"/>
                                        <p:tgtEl>
                                          <p:spTgt spid="950338"/>
                                        </p:tgtEl>
                                        <p:attrNameLst>
                                          <p:attrName>fill.type</p:attrName>
                                        </p:attrNameLst>
                                      </p:cBhvr>
                                      <p:to>
                                        <p:strVal val="solid"/>
                                      </p:to>
                                    </p:set>
                                    <p:set>
                                      <p:cBhvr>
                                        <p:cTn id="171" dur="100" fill="hold"/>
                                        <p:tgtEl>
                                          <p:spTgt spid="950338"/>
                                        </p:tgtEl>
                                        <p:attrNameLst>
                                          <p:attrName>fill.on</p:attrName>
                                        </p:attrNameLst>
                                      </p:cBhvr>
                                      <p:to>
                                        <p:strVal val="true"/>
                                      </p:to>
                                    </p:set>
                                  </p:childTnLst>
                                </p:cTn>
                              </p:par>
                              <p:par>
                                <p:cTn id="172" presetID="1" presetClass="emph" presetSubtype="2" fill="hold" nodeType="withEffect">
                                  <p:stCondLst>
                                    <p:cond delay="0"/>
                                  </p:stCondLst>
                                  <p:childTnLst>
                                    <p:animClr clrSpc="rgb" dir="cw">
                                      <p:cBhvr>
                                        <p:cTn id="173" dur="100" fill="hold"/>
                                        <p:tgtEl>
                                          <p:spTgt spid="950340"/>
                                        </p:tgtEl>
                                        <p:attrNameLst>
                                          <p:attrName>fillcolor</p:attrName>
                                        </p:attrNameLst>
                                      </p:cBhvr>
                                      <p:to>
                                        <a:srgbClr val="FF0000"/>
                                      </p:to>
                                    </p:animClr>
                                    <p:set>
                                      <p:cBhvr>
                                        <p:cTn id="174" dur="100" fill="hold"/>
                                        <p:tgtEl>
                                          <p:spTgt spid="950340"/>
                                        </p:tgtEl>
                                        <p:attrNameLst>
                                          <p:attrName>fill.type</p:attrName>
                                        </p:attrNameLst>
                                      </p:cBhvr>
                                      <p:to>
                                        <p:strVal val="solid"/>
                                      </p:to>
                                    </p:set>
                                    <p:set>
                                      <p:cBhvr>
                                        <p:cTn id="175" dur="100" fill="hold"/>
                                        <p:tgtEl>
                                          <p:spTgt spid="950340"/>
                                        </p:tgtEl>
                                        <p:attrNameLst>
                                          <p:attrName>fill.on</p:attrName>
                                        </p:attrNameLst>
                                      </p:cBhvr>
                                      <p:to>
                                        <p:strVal val="true"/>
                                      </p:to>
                                    </p:set>
                                  </p:childTnLst>
                                </p:cTn>
                              </p:par>
                              <p:par>
                                <p:cTn id="176" presetID="1" presetClass="emph" presetSubtype="2" fill="hold" nodeType="withEffect">
                                  <p:stCondLst>
                                    <p:cond delay="0"/>
                                  </p:stCondLst>
                                  <p:childTnLst>
                                    <p:animClr clrSpc="rgb" dir="cw">
                                      <p:cBhvr>
                                        <p:cTn id="177" dur="100" fill="hold"/>
                                        <p:tgtEl>
                                          <p:spTgt spid="950341"/>
                                        </p:tgtEl>
                                        <p:attrNameLst>
                                          <p:attrName>fillcolor</p:attrName>
                                        </p:attrNameLst>
                                      </p:cBhvr>
                                      <p:to>
                                        <a:srgbClr val="FF0000"/>
                                      </p:to>
                                    </p:animClr>
                                    <p:set>
                                      <p:cBhvr>
                                        <p:cTn id="178" dur="100" fill="hold"/>
                                        <p:tgtEl>
                                          <p:spTgt spid="950341"/>
                                        </p:tgtEl>
                                        <p:attrNameLst>
                                          <p:attrName>fill.type</p:attrName>
                                        </p:attrNameLst>
                                      </p:cBhvr>
                                      <p:to>
                                        <p:strVal val="solid"/>
                                      </p:to>
                                    </p:set>
                                    <p:set>
                                      <p:cBhvr>
                                        <p:cTn id="179" dur="100" fill="hold"/>
                                        <p:tgtEl>
                                          <p:spTgt spid="9503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Kruskal’s Algorithm</a:t>
            </a:r>
            <a:endParaRPr lang="en-US">
              <a:solidFill>
                <a:schemeClr val="tx1"/>
              </a:solidFill>
            </a:endParaRPr>
          </a:p>
        </p:txBody>
      </p:sp>
      <p:sp>
        <p:nvSpPr>
          <p:cNvPr id="944131" name="Rectangle 3"/>
          <p:cNvSpPr>
            <a:spLocks noChangeArrowheads="1"/>
          </p:cNvSpPr>
          <p:nvPr/>
        </p:nvSpPr>
        <p:spPr bwMode="auto">
          <a:xfrm>
            <a:off x="488950" y="1219200"/>
            <a:ext cx="8274050" cy="4876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many cases, finding the shortest path is not as important as as minimizing the cost of a network as a whole.  A set of arcs that connects every node in a graph at the smallest possible cost is called a </a:t>
            </a:r>
            <a:r>
              <a:rPr lang="en-US" sz="2400" i="1">
                <a:solidFill>
                  <a:srgbClr val="000000"/>
                </a:solidFill>
              </a:rPr>
              <a:t>minimum spanning tree</a:t>
            </a:r>
            <a:r>
              <a:rPr lang="en-US" sz="2400" b="0" i="1">
                <a:solidFill>
                  <a:srgbClr val="000000"/>
                </a:solidFill>
              </a:rPr>
              <a:t>.</a:t>
            </a:r>
            <a:endParaRPr lang="en-US" sz="2400" b="0">
              <a:solidFill>
                <a:srgbClr val="000000"/>
              </a:solidFill>
            </a:endParaRPr>
          </a:p>
          <a:p>
            <a:pPr marL="342900" indent="-342900" algn="just">
              <a:lnSpc>
                <a:spcPct val="85000"/>
              </a:lnSpc>
              <a:spcAft>
                <a:spcPct val="50000"/>
              </a:spcAft>
              <a:buFontTx/>
              <a:buChar char="•"/>
            </a:pPr>
            <a:r>
              <a:rPr lang="en-US" sz="2400" b="0">
                <a:solidFill>
                  <a:srgbClr val="000000"/>
                </a:solidFill>
              </a:rPr>
              <a:t>The following algorithm for finding a minimum spanning tree was developed by Joseph Kruskal in 1956:</a:t>
            </a:r>
          </a:p>
          <a:p>
            <a:pPr marL="742950" lvl="1" indent="-285750" algn="just">
              <a:lnSpc>
                <a:spcPct val="85000"/>
              </a:lnSpc>
              <a:spcAft>
                <a:spcPct val="50000"/>
              </a:spcAft>
              <a:buFontTx/>
              <a:buChar char="–"/>
            </a:pPr>
            <a:r>
              <a:rPr lang="en-US" sz="2200" b="0">
                <a:solidFill>
                  <a:srgbClr val="000000"/>
                </a:solidFill>
                <a:ea typeface="ＭＳ Ｐゴシック" charset="-128"/>
              </a:rPr>
              <a:t>Start with a new empty graph with the same nodes as the original one but an empty set of arcs.</a:t>
            </a:r>
          </a:p>
          <a:p>
            <a:pPr marL="742950" lvl="1" indent="-285750" algn="just">
              <a:lnSpc>
                <a:spcPct val="85000"/>
              </a:lnSpc>
              <a:spcAft>
                <a:spcPct val="50000"/>
              </a:spcAft>
              <a:buFontTx/>
              <a:buChar char="–"/>
            </a:pPr>
            <a:r>
              <a:rPr lang="en-US" sz="2200" b="0">
                <a:solidFill>
                  <a:srgbClr val="000000"/>
                </a:solidFill>
                <a:ea typeface="ＭＳ Ｐゴシック" charset="-128"/>
              </a:rPr>
              <a:t>Sort all the arcs in the graph in order of increasing cost</a:t>
            </a:r>
            <a:r>
              <a:rPr lang="en-US" sz="2200" b="0" i="1">
                <a:solidFill>
                  <a:srgbClr val="000000"/>
                </a:solidFill>
                <a:ea typeface="ＭＳ Ｐゴシック" charset="-128"/>
              </a:rPr>
              <a:t>.</a:t>
            </a:r>
            <a:endParaRPr lang="en-US" sz="2200" b="0">
              <a:solidFill>
                <a:srgbClr val="000000"/>
              </a:solidFill>
              <a:ea typeface="ＭＳ Ｐゴシック" charset="-128"/>
            </a:endParaRPr>
          </a:p>
          <a:p>
            <a:pPr marL="742950" lvl="1" indent="-285750" algn="just">
              <a:lnSpc>
                <a:spcPct val="85000"/>
              </a:lnSpc>
              <a:spcAft>
                <a:spcPct val="50000"/>
              </a:spcAft>
              <a:buFontTx/>
              <a:buChar char="–"/>
            </a:pPr>
            <a:r>
              <a:rPr lang="en-US" sz="2200" b="0">
                <a:solidFill>
                  <a:srgbClr val="000000"/>
                </a:solidFill>
                <a:ea typeface="ＭＳ Ｐゴシック" charset="-128"/>
              </a:rPr>
              <a:t>Go through the arcs in order and add each one to the new graph if the endpoints of that arc are not already connected by a path.</a:t>
            </a:r>
          </a:p>
          <a:p>
            <a:pPr marL="342900" indent="-342900" algn="just">
              <a:lnSpc>
                <a:spcPct val="85000"/>
              </a:lnSpc>
              <a:spcAft>
                <a:spcPct val="50000"/>
              </a:spcAft>
              <a:buFontTx/>
              <a:buChar char="•"/>
            </a:pPr>
            <a:r>
              <a:rPr lang="en-US" sz="2400" b="0">
                <a:solidFill>
                  <a:srgbClr val="000000"/>
                </a:solidFill>
              </a:rPr>
              <a:t>This process can be made more efficient by maintaining sets of nodes in the new graph, as described on the next slide.</a:t>
            </a:r>
            <a:endParaRPr lang="en-US" sz="2600" b="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413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41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41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413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4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31" grpId="0" build="p"/>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Combining Sets in Kruskal’s Algorithm</a:t>
            </a:r>
            <a:endParaRPr lang="en-US">
              <a:solidFill>
                <a:schemeClr val="tx1"/>
              </a:solidFill>
            </a:endParaRPr>
          </a:p>
        </p:txBody>
      </p:sp>
      <p:sp>
        <p:nvSpPr>
          <p:cNvPr id="980995" name="Rectangle 3"/>
          <p:cNvSpPr>
            <a:spLocks noChangeArrowheads="1"/>
          </p:cNvSpPr>
          <p:nvPr/>
        </p:nvSpPr>
        <p:spPr bwMode="auto">
          <a:xfrm>
            <a:off x="488950" y="1219200"/>
            <a:ext cx="8274050" cy="1905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Implementing the Pathfinder version of Kruskal’s algorithm requires you need to build a new graph containing the spanning tree.  As you do, you will generate sets of disconnected graphs.</a:t>
            </a:r>
          </a:p>
          <a:p>
            <a:pPr marL="342900" indent="-342900" algn="just">
              <a:lnSpc>
                <a:spcPct val="85000"/>
              </a:lnSpc>
              <a:spcAft>
                <a:spcPct val="50000"/>
              </a:spcAft>
              <a:buFontTx/>
              <a:buChar char="•"/>
            </a:pPr>
            <a:r>
              <a:rPr lang="en-US" sz="2400" b="0">
                <a:solidFill>
                  <a:srgbClr val="000000"/>
                </a:solidFill>
              </a:rPr>
              <a:t>When you choose a new arc, there are four possibilities for the sets formed by the nodes at the endpoints:</a:t>
            </a:r>
          </a:p>
        </p:txBody>
      </p:sp>
      <p:grpSp>
        <p:nvGrpSpPr>
          <p:cNvPr id="2" name="Group 6"/>
          <p:cNvGrpSpPr>
            <a:grpSpLocks/>
          </p:cNvGrpSpPr>
          <p:nvPr/>
        </p:nvGrpSpPr>
        <p:grpSpPr bwMode="auto">
          <a:xfrm>
            <a:off x="822325" y="3149600"/>
            <a:ext cx="7940675" cy="660400"/>
            <a:chOff x="518" y="2160"/>
            <a:chExt cx="5002" cy="416"/>
          </a:xfrm>
        </p:grpSpPr>
        <p:sp>
          <p:nvSpPr>
            <p:cNvPr id="980996" name="Text Box 4"/>
            <p:cNvSpPr txBox="1">
              <a:spLocks noChangeArrowheads="1"/>
            </p:cNvSpPr>
            <p:nvPr/>
          </p:nvSpPr>
          <p:spPr bwMode="auto">
            <a:xfrm>
              <a:off x="747" y="2160"/>
              <a:ext cx="4773" cy="416"/>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i="1">
                  <a:solidFill>
                    <a:srgbClr val="000000"/>
                  </a:solidFill>
                </a:rPr>
                <a:t>Neither node is yet in a set.</a:t>
              </a:r>
              <a:r>
                <a:rPr lang="en-US" sz="2200" b="0">
                  <a:solidFill>
                    <a:srgbClr val="000000"/>
                  </a:solidFill>
                </a:rPr>
                <a:t>  In this case, create a new set and add both nodes to it.</a:t>
              </a:r>
              <a:endParaRPr lang="en-US" sz="2200" b="0" i="1">
                <a:solidFill>
                  <a:srgbClr val="000000"/>
                </a:solidFill>
              </a:endParaRPr>
            </a:p>
          </p:txBody>
        </p:sp>
        <p:sp>
          <p:nvSpPr>
            <p:cNvPr id="980997" name="Text Box 5"/>
            <p:cNvSpPr txBox="1">
              <a:spLocks noChangeArrowheads="1"/>
            </p:cNvSpPr>
            <p:nvPr/>
          </p:nvSpPr>
          <p:spPr bwMode="auto">
            <a:xfrm>
              <a:off x="518" y="2160"/>
              <a:ext cx="266" cy="23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a:solidFill>
                    <a:srgbClr val="000000"/>
                  </a:solidFill>
                </a:rPr>
                <a:t>1.</a:t>
              </a:r>
            </a:p>
          </p:txBody>
        </p:sp>
      </p:grpSp>
      <p:grpSp>
        <p:nvGrpSpPr>
          <p:cNvPr id="3" name="Group 7"/>
          <p:cNvGrpSpPr>
            <a:grpSpLocks/>
          </p:cNvGrpSpPr>
          <p:nvPr/>
        </p:nvGrpSpPr>
        <p:grpSpPr bwMode="auto">
          <a:xfrm>
            <a:off x="822325" y="3911600"/>
            <a:ext cx="7940675" cy="676275"/>
            <a:chOff x="518" y="2160"/>
            <a:chExt cx="5002" cy="426"/>
          </a:xfrm>
        </p:grpSpPr>
        <p:sp>
          <p:nvSpPr>
            <p:cNvPr id="981000" name="Text Box 8"/>
            <p:cNvSpPr txBox="1">
              <a:spLocks noChangeArrowheads="1"/>
            </p:cNvSpPr>
            <p:nvPr/>
          </p:nvSpPr>
          <p:spPr bwMode="auto">
            <a:xfrm>
              <a:off x="747" y="2160"/>
              <a:ext cx="4773" cy="426"/>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i="1" dirty="0">
                  <a:solidFill>
                    <a:srgbClr val="000000"/>
                  </a:solidFill>
                </a:rPr>
                <a:t>One node is in a set and the other </a:t>
              </a:r>
              <a:r>
                <a:rPr lang="en-US" sz="2200" b="0" i="1" dirty="0" smtClean="0">
                  <a:solidFill>
                    <a:srgbClr val="000000"/>
                  </a:solidFill>
                </a:rPr>
                <a:t>is</a:t>
              </a:r>
              <a:r>
                <a:rPr lang="en-US" sz="2200" b="0" i="1" spc="-100" dirty="0" smtClean="0">
                  <a:solidFill>
                    <a:srgbClr val="000000"/>
                  </a:solidFill>
                </a:rPr>
                <a:t>n</a:t>
              </a:r>
              <a:r>
                <a:rPr lang="en-US" sz="2200" b="0" i="1" spc="100" dirty="0" smtClean="0">
                  <a:solidFill>
                    <a:srgbClr val="000000"/>
                  </a:solidFill>
                </a:rPr>
                <a:t>’</a:t>
              </a:r>
              <a:r>
                <a:rPr lang="en-US" sz="2200" b="0" i="1" dirty="0" smtClean="0">
                  <a:solidFill>
                    <a:srgbClr val="000000"/>
                  </a:solidFill>
                </a:rPr>
                <a:t>t</a:t>
              </a:r>
              <a:r>
                <a:rPr lang="en-US" sz="2200" b="0" i="1" dirty="0">
                  <a:solidFill>
                    <a:srgbClr val="000000"/>
                  </a:solidFill>
                </a:rPr>
                <a:t>.</a:t>
              </a:r>
              <a:r>
                <a:rPr lang="en-US" sz="2200" b="0" dirty="0">
                  <a:solidFill>
                    <a:srgbClr val="000000"/>
                  </a:solidFill>
                </a:rPr>
                <a:t>  In this case, add the new node to the same set.</a:t>
              </a:r>
              <a:endParaRPr lang="en-US" sz="2200" b="0" i="1" dirty="0">
                <a:solidFill>
                  <a:srgbClr val="000000"/>
                </a:solidFill>
              </a:endParaRPr>
            </a:p>
          </p:txBody>
        </p:sp>
        <p:sp>
          <p:nvSpPr>
            <p:cNvPr id="981001" name="Text Box 9"/>
            <p:cNvSpPr txBox="1">
              <a:spLocks noChangeArrowheads="1"/>
            </p:cNvSpPr>
            <p:nvPr/>
          </p:nvSpPr>
          <p:spPr bwMode="auto">
            <a:xfrm>
              <a:off x="518" y="2160"/>
              <a:ext cx="266" cy="23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a:solidFill>
                    <a:srgbClr val="000000"/>
                  </a:solidFill>
                </a:rPr>
                <a:t>2.</a:t>
              </a:r>
            </a:p>
          </p:txBody>
        </p:sp>
      </p:grpSp>
      <p:grpSp>
        <p:nvGrpSpPr>
          <p:cNvPr id="4" name="Group 10"/>
          <p:cNvGrpSpPr>
            <a:grpSpLocks/>
          </p:cNvGrpSpPr>
          <p:nvPr/>
        </p:nvGrpSpPr>
        <p:grpSpPr bwMode="auto">
          <a:xfrm>
            <a:off x="822325" y="4673600"/>
            <a:ext cx="7940675" cy="944563"/>
            <a:chOff x="518" y="2160"/>
            <a:chExt cx="5002" cy="595"/>
          </a:xfrm>
        </p:grpSpPr>
        <p:sp>
          <p:nvSpPr>
            <p:cNvPr id="981003" name="Text Box 11"/>
            <p:cNvSpPr txBox="1">
              <a:spLocks noChangeArrowheads="1"/>
            </p:cNvSpPr>
            <p:nvPr/>
          </p:nvSpPr>
          <p:spPr bwMode="auto">
            <a:xfrm>
              <a:off x="747" y="2160"/>
              <a:ext cx="4773" cy="595"/>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i="1">
                  <a:solidFill>
                    <a:srgbClr val="000000"/>
                  </a:solidFill>
                </a:rPr>
                <a:t>The endpoints are in different existing sets.</a:t>
              </a:r>
              <a:r>
                <a:rPr lang="en-US" sz="2200" b="0">
                  <a:solidFill>
                    <a:srgbClr val="000000"/>
                  </a:solidFill>
                </a:rPr>
                <a:t>  In this case, you need to merge the two sets to create a new one containing the union of the existing ones.</a:t>
              </a:r>
              <a:endParaRPr lang="en-US" sz="2200" b="0" i="1">
                <a:solidFill>
                  <a:srgbClr val="000000"/>
                </a:solidFill>
              </a:endParaRPr>
            </a:p>
          </p:txBody>
        </p:sp>
        <p:sp>
          <p:nvSpPr>
            <p:cNvPr id="981004" name="Text Box 12"/>
            <p:cNvSpPr txBox="1">
              <a:spLocks noChangeArrowheads="1"/>
            </p:cNvSpPr>
            <p:nvPr/>
          </p:nvSpPr>
          <p:spPr bwMode="auto">
            <a:xfrm>
              <a:off x="518" y="2160"/>
              <a:ext cx="266" cy="23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a:solidFill>
                    <a:srgbClr val="000000"/>
                  </a:solidFill>
                </a:rPr>
                <a:t>3.</a:t>
              </a:r>
            </a:p>
          </p:txBody>
        </p:sp>
      </p:grpSp>
      <p:grpSp>
        <p:nvGrpSpPr>
          <p:cNvPr id="5" name="Group 13"/>
          <p:cNvGrpSpPr>
            <a:grpSpLocks/>
          </p:cNvGrpSpPr>
          <p:nvPr/>
        </p:nvGrpSpPr>
        <p:grpSpPr bwMode="auto">
          <a:xfrm>
            <a:off x="822325" y="5689600"/>
            <a:ext cx="7940675" cy="660400"/>
            <a:chOff x="518" y="2160"/>
            <a:chExt cx="5002" cy="416"/>
          </a:xfrm>
        </p:grpSpPr>
        <p:sp>
          <p:nvSpPr>
            <p:cNvPr id="981006" name="Text Box 14"/>
            <p:cNvSpPr txBox="1">
              <a:spLocks noChangeArrowheads="1"/>
            </p:cNvSpPr>
            <p:nvPr/>
          </p:nvSpPr>
          <p:spPr bwMode="auto">
            <a:xfrm>
              <a:off x="747" y="2160"/>
              <a:ext cx="4773" cy="416"/>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i="1">
                  <a:solidFill>
                    <a:srgbClr val="000000"/>
                  </a:solidFill>
                </a:rPr>
                <a:t>The endpoints are in the same set.</a:t>
              </a:r>
              <a:r>
                <a:rPr lang="en-US" sz="2200" b="0">
                  <a:solidFill>
                    <a:srgbClr val="000000"/>
                  </a:solidFill>
                </a:rPr>
                <a:t>  In this case, there is already a path between these two nodes, so you don’t need this arc.</a:t>
              </a:r>
              <a:endParaRPr lang="en-US" sz="2200" b="0" i="1">
                <a:solidFill>
                  <a:srgbClr val="000000"/>
                </a:solidFill>
              </a:endParaRPr>
            </a:p>
          </p:txBody>
        </p:sp>
        <p:sp>
          <p:nvSpPr>
            <p:cNvPr id="981007" name="Text Box 15"/>
            <p:cNvSpPr txBox="1">
              <a:spLocks noChangeArrowheads="1"/>
            </p:cNvSpPr>
            <p:nvPr/>
          </p:nvSpPr>
          <p:spPr bwMode="auto">
            <a:xfrm>
              <a:off x="518" y="2160"/>
              <a:ext cx="266" cy="23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a:solidFill>
                    <a:srgbClr val="000000"/>
                  </a:solidFill>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099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5" grpId="0" build="p"/>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Exercise: Minimum Spanning Tree</a:t>
            </a:r>
            <a:endParaRPr lang="en-US">
              <a:solidFill>
                <a:schemeClr val="tx1"/>
              </a:solidFill>
            </a:endParaRPr>
          </a:p>
        </p:txBody>
      </p:sp>
      <p:sp>
        <p:nvSpPr>
          <p:cNvPr id="962563" name="Text Box 3"/>
          <p:cNvSpPr txBox="1">
            <a:spLocks noChangeArrowheads="1"/>
          </p:cNvSpPr>
          <p:nvPr/>
        </p:nvSpPr>
        <p:spPr bwMode="auto">
          <a:xfrm>
            <a:off x="457200" y="1143000"/>
            <a:ext cx="81534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Apply Kruskal’s algorithm to find a minimum spanning tree:</a:t>
            </a:r>
            <a:endParaRPr lang="en-US" sz="2200" b="0">
              <a:solidFill>
                <a:srgbClr val="000000"/>
              </a:solidFill>
            </a:endParaRPr>
          </a:p>
        </p:txBody>
      </p:sp>
      <p:grpSp>
        <p:nvGrpSpPr>
          <p:cNvPr id="2" name="Group 4"/>
          <p:cNvGrpSpPr>
            <a:grpSpLocks/>
          </p:cNvGrpSpPr>
          <p:nvPr/>
        </p:nvGrpSpPr>
        <p:grpSpPr bwMode="auto">
          <a:xfrm>
            <a:off x="609600" y="1908175"/>
            <a:ext cx="5368925" cy="3044825"/>
            <a:chOff x="384" y="1202"/>
            <a:chExt cx="3382" cy="1918"/>
          </a:xfrm>
        </p:grpSpPr>
        <p:pic>
          <p:nvPicPr>
            <p:cNvPr id="962565" name="Picture 5" descr="MiddleEarth"/>
            <p:cNvPicPr>
              <a:picLocks noChangeAspect="1" noChangeArrowheads="1"/>
            </p:cNvPicPr>
            <p:nvPr/>
          </p:nvPicPr>
          <p:blipFill>
            <a:blip r:embed="rId3"/>
            <a:srcRect l="15436" t="14473" r="19847" b="25327"/>
            <a:stretch>
              <a:fillRect/>
            </a:stretch>
          </p:blipFill>
          <p:spPr bwMode="auto">
            <a:xfrm>
              <a:off x="384" y="1202"/>
              <a:ext cx="3382" cy="1918"/>
            </a:xfrm>
            <a:prstGeom prst="rect">
              <a:avLst/>
            </a:prstGeom>
            <a:noFill/>
            <a:ln w="9525">
              <a:solidFill>
                <a:srgbClr val="000000"/>
              </a:solidFill>
              <a:miter lim="800000"/>
              <a:headEnd/>
              <a:tailEnd/>
            </a:ln>
          </p:spPr>
        </p:pic>
        <p:sp>
          <p:nvSpPr>
            <p:cNvPr id="962566" name="Text Box 6"/>
            <p:cNvSpPr txBox="1">
              <a:spLocks noChangeArrowheads="1"/>
            </p:cNvSpPr>
            <p:nvPr/>
          </p:nvSpPr>
          <p:spPr bwMode="auto">
            <a:xfrm>
              <a:off x="847" y="131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62567" name="Text Box 7"/>
            <p:cNvSpPr txBox="1">
              <a:spLocks noChangeArrowheads="1"/>
            </p:cNvSpPr>
            <p:nvPr/>
          </p:nvSpPr>
          <p:spPr bwMode="auto">
            <a:xfrm rot="3790091">
              <a:off x="780" y="1496"/>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a:t>
              </a:r>
            </a:p>
          </p:txBody>
        </p:sp>
        <p:sp>
          <p:nvSpPr>
            <p:cNvPr id="962568" name="Text Box 8"/>
            <p:cNvSpPr txBox="1">
              <a:spLocks noChangeArrowheads="1"/>
            </p:cNvSpPr>
            <p:nvPr/>
          </p:nvSpPr>
          <p:spPr bwMode="auto">
            <a:xfrm>
              <a:off x="1543" y="131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62569" name="Text Box 9"/>
            <p:cNvSpPr txBox="1">
              <a:spLocks noChangeArrowheads="1"/>
            </p:cNvSpPr>
            <p:nvPr/>
          </p:nvSpPr>
          <p:spPr bwMode="auto">
            <a:xfrm rot="4189181">
              <a:off x="2094" y="149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62570" name="Text Box 10"/>
            <p:cNvSpPr txBox="1">
              <a:spLocks noChangeArrowheads="1"/>
            </p:cNvSpPr>
            <p:nvPr/>
          </p:nvSpPr>
          <p:spPr bwMode="auto">
            <a:xfrm rot="5664352">
              <a:off x="2112" y="177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62571" name="Text Box 11"/>
            <p:cNvSpPr txBox="1">
              <a:spLocks noChangeArrowheads="1"/>
            </p:cNvSpPr>
            <p:nvPr/>
          </p:nvSpPr>
          <p:spPr bwMode="auto">
            <a:xfrm rot="1036821">
              <a:off x="2993" y="275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62572" name="Text Box 12"/>
            <p:cNvSpPr txBox="1">
              <a:spLocks noChangeArrowheads="1"/>
            </p:cNvSpPr>
            <p:nvPr/>
          </p:nvSpPr>
          <p:spPr bwMode="auto">
            <a:xfrm rot="1747032">
              <a:off x="1368" y="188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62573" name="Text Box 13"/>
            <p:cNvSpPr txBox="1">
              <a:spLocks noChangeArrowheads="1"/>
            </p:cNvSpPr>
            <p:nvPr/>
          </p:nvSpPr>
          <p:spPr bwMode="auto">
            <a:xfrm rot="17409078">
              <a:off x="1890" y="151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62574" name="Text Box 14"/>
            <p:cNvSpPr txBox="1">
              <a:spLocks noChangeArrowheads="1"/>
            </p:cNvSpPr>
            <p:nvPr/>
          </p:nvSpPr>
          <p:spPr bwMode="auto">
            <a:xfrm>
              <a:off x="2247" y="2416"/>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62575" name="Text Box 15"/>
            <p:cNvSpPr txBox="1">
              <a:spLocks noChangeArrowheads="1"/>
            </p:cNvSpPr>
            <p:nvPr/>
          </p:nvSpPr>
          <p:spPr bwMode="auto">
            <a:xfrm rot="17166729">
              <a:off x="1923" y="217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62576" name="Text Box 16"/>
            <p:cNvSpPr txBox="1">
              <a:spLocks noChangeArrowheads="1"/>
            </p:cNvSpPr>
            <p:nvPr/>
          </p:nvSpPr>
          <p:spPr bwMode="auto">
            <a:xfrm rot="3991168">
              <a:off x="1798" y="2353"/>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62577" name="Text Box 17"/>
            <p:cNvSpPr txBox="1">
              <a:spLocks noChangeArrowheads="1"/>
            </p:cNvSpPr>
            <p:nvPr/>
          </p:nvSpPr>
          <p:spPr bwMode="auto">
            <a:xfrm rot="3174260">
              <a:off x="1939" y="1887"/>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62578" name="Text Box 18"/>
            <p:cNvSpPr txBox="1">
              <a:spLocks noChangeArrowheads="1"/>
            </p:cNvSpPr>
            <p:nvPr/>
          </p:nvSpPr>
          <p:spPr bwMode="auto">
            <a:xfrm rot="2677479">
              <a:off x="2419" y="222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a:t>
              </a:r>
            </a:p>
          </p:txBody>
        </p:sp>
        <p:sp>
          <p:nvSpPr>
            <p:cNvPr id="962579" name="Text Box 19"/>
            <p:cNvSpPr txBox="1">
              <a:spLocks noChangeArrowheads="1"/>
            </p:cNvSpPr>
            <p:nvPr/>
          </p:nvSpPr>
          <p:spPr bwMode="auto">
            <a:xfrm rot="929039">
              <a:off x="2444" y="2575"/>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62580" name="Text Box 20"/>
            <p:cNvSpPr txBox="1">
              <a:spLocks noChangeArrowheads="1"/>
            </p:cNvSpPr>
            <p:nvPr/>
          </p:nvSpPr>
          <p:spPr bwMode="auto">
            <a:xfrm rot="3286895">
              <a:off x="2787" y="2614"/>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62581" name="Text Box 21"/>
            <p:cNvSpPr txBox="1">
              <a:spLocks noChangeArrowheads="1"/>
            </p:cNvSpPr>
            <p:nvPr/>
          </p:nvSpPr>
          <p:spPr bwMode="auto">
            <a:xfrm rot="2505467">
              <a:off x="3244" y="2532"/>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70</a:t>
              </a:r>
            </a:p>
          </p:txBody>
        </p:sp>
        <p:sp>
          <p:nvSpPr>
            <p:cNvPr id="962582" name="Text Box 22"/>
            <p:cNvSpPr txBox="1">
              <a:spLocks noChangeArrowheads="1"/>
            </p:cNvSpPr>
            <p:nvPr/>
          </p:nvSpPr>
          <p:spPr bwMode="auto">
            <a:xfrm rot="4933214">
              <a:off x="3152" y="2670"/>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62583" name="Text Box 23"/>
            <p:cNvSpPr txBox="1">
              <a:spLocks noChangeArrowheads="1"/>
            </p:cNvSpPr>
            <p:nvPr/>
          </p:nvSpPr>
          <p:spPr bwMode="auto">
            <a:xfrm rot="21322484">
              <a:off x="2885" y="2407"/>
              <a:ext cx="264"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62584" name="Text Box 24"/>
            <p:cNvSpPr txBox="1">
              <a:spLocks noChangeArrowheads="1"/>
            </p:cNvSpPr>
            <p:nvPr/>
          </p:nvSpPr>
          <p:spPr bwMode="auto">
            <a:xfrm rot="18518939">
              <a:off x="3258" y="2755"/>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62585" name="Text Box 25"/>
            <p:cNvSpPr txBox="1">
              <a:spLocks noChangeArrowheads="1"/>
            </p:cNvSpPr>
            <p:nvPr/>
          </p:nvSpPr>
          <p:spPr bwMode="auto">
            <a:xfrm>
              <a:off x="463" y="1359"/>
              <a:ext cx="294"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a:t>
              </a:r>
            </a:p>
          </p:txBody>
        </p:sp>
        <p:sp>
          <p:nvSpPr>
            <p:cNvPr id="962586" name="Text Box 26"/>
            <p:cNvSpPr txBox="1">
              <a:spLocks noChangeArrowheads="1"/>
            </p:cNvSpPr>
            <p:nvPr/>
          </p:nvSpPr>
          <p:spPr bwMode="auto">
            <a:xfrm>
              <a:off x="1055" y="1279"/>
              <a:ext cx="282"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a:t>
              </a:r>
            </a:p>
          </p:txBody>
        </p:sp>
        <p:sp>
          <p:nvSpPr>
            <p:cNvPr id="962587" name="Text Box 27"/>
            <p:cNvSpPr txBox="1">
              <a:spLocks noChangeArrowheads="1"/>
            </p:cNvSpPr>
            <p:nvPr/>
          </p:nvSpPr>
          <p:spPr bwMode="auto">
            <a:xfrm>
              <a:off x="2103" y="1367"/>
              <a:ext cx="24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a:t>
              </a:r>
            </a:p>
          </p:txBody>
        </p:sp>
        <p:sp>
          <p:nvSpPr>
            <p:cNvPr id="962588" name="Text Box 28"/>
            <p:cNvSpPr txBox="1">
              <a:spLocks noChangeArrowheads="1"/>
            </p:cNvSpPr>
            <p:nvPr/>
          </p:nvSpPr>
          <p:spPr bwMode="auto">
            <a:xfrm>
              <a:off x="879" y="1551"/>
              <a:ext cx="28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a:t>
              </a:r>
            </a:p>
          </p:txBody>
        </p:sp>
        <p:sp>
          <p:nvSpPr>
            <p:cNvPr id="962589" name="Text Box 29"/>
            <p:cNvSpPr txBox="1">
              <a:spLocks noChangeArrowheads="1"/>
            </p:cNvSpPr>
            <p:nvPr/>
          </p:nvSpPr>
          <p:spPr bwMode="auto">
            <a:xfrm>
              <a:off x="2187" y="1591"/>
              <a:ext cx="28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t>
              </a:r>
            </a:p>
          </p:txBody>
        </p:sp>
        <p:sp>
          <p:nvSpPr>
            <p:cNvPr id="962590" name="Text Box 30"/>
            <p:cNvSpPr txBox="1">
              <a:spLocks noChangeArrowheads="1"/>
            </p:cNvSpPr>
            <p:nvPr/>
          </p:nvSpPr>
          <p:spPr bwMode="auto">
            <a:xfrm>
              <a:off x="1696" y="1735"/>
              <a:ext cx="30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a:t>
              </a:r>
            </a:p>
          </p:txBody>
        </p:sp>
        <p:sp>
          <p:nvSpPr>
            <p:cNvPr id="962591" name="Text Box 31"/>
            <p:cNvSpPr txBox="1">
              <a:spLocks noChangeArrowheads="1"/>
            </p:cNvSpPr>
            <p:nvPr/>
          </p:nvSpPr>
          <p:spPr bwMode="auto">
            <a:xfrm>
              <a:off x="2167" y="1949"/>
              <a:ext cx="283"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a:t>
              </a:r>
            </a:p>
          </p:txBody>
        </p:sp>
        <p:sp>
          <p:nvSpPr>
            <p:cNvPr id="962592" name="Text Box 32"/>
            <p:cNvSpPr txBox="1">
              <a:spLocks noChangeArrowheads="1"/>
            </p:cNvSpPr>
            <p:nvPr/>
          </p:nvSpPr>
          <p:spPr bwMode="auto">
            <a:xfrm>
              <a:off x="1660" y="2223"/>
              <a:ext cx="243"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a:t>
              </a:r>
            </a:p>
          </p:txBody>
        </p:sp>
        <p:sp>
          <p:nvSpPr>
            <p:cNvPr id="962593" name="Text Box 33"/>
            <p:cNvSpPr txBox="1">
              <a:spLocks noChangeArrowheads="1"/>
            </p:cNvSpPr>
            <p:nvPr/>
          </p:nvSpPr>
          <p:spPr bwMode="auto">
            <a:xfrm>
              <a:off x="1726" y="2469"/>
              <a:ext cx="28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a:t>
              </a:r>
            </a:p>
          </p:txBody>
        </p:sp>
        <p:sp>
          <p:nvSpPr>
            <p:cNvPr id="962594" name="Text Box 34"/>
            <p:cNvSpPr txBox="1">
              <a:spLocks noChangeArrowheads="1"/>
            </p:cNvSpPr>
            <p:nvPr/>
          </p:nvSpPr>
          <p:spPr bwMode="auto">
            <a:xfrm>
              <a:off x="2647" y="2399"/>
              <a:ext cx="28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a:t>
              </a:r>
            </a:p>
          </p:txBody>
        </p:sp>
        <p:sp>
          <p:nvSpPr>
            <p:cNvPr id="962595" name="Text Box 35"/>
            <p:cNvSpPr txBox="1">
              <a:spLocks noChangeArrowheads="1"/>
            </p:cNvSpPr>
            <p:nvPr/>
          </p:nvSpPr>
          <p:spPr bwMode="auto">
            <a:xfrm>
              <a:off x="3177" y="2415"/>
              <a:ext cx="275"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a:t>
              </a:r>
            </a:p>
          </p:txBody>
        </p:sp>
        <p:sp>
          <p:nvSpPr>
            <p:cNvPr id="962596" name="Text Box 36"/>
            <p:cNvSpPr txBox="1">
              <a:spLocks noChangeArrowheads="1"/>
            </p:cNvSpPr>
            <p:nvPr/>
          </p:nvSpPr>
          <p:spPr bwMode="auto">
            <a:xfrm>
              <a:off x="3393" y="2645"/>
              <a:ext cx="310"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a:t>
              </a:r>
            </a:p>
          </p:txBody>
        </p:sp>
        <p:sp>
          <p:nvSpPr>
            <p:cNvPr id="962597" name="Text Box 37"/>
            <p:cNvSpPr txBox="1">
              <a:spLocks noChangeArrowheads="1"/>
            </p:cNvSpPr>
            <p:nvPr/>
          </p:nvSpPr>
          <p:spPr bwMode="auto">
            <a:xfrm>
              <a:off x="3239" y="2885"/>
              <a:ext cx="257"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a:t>
              </a:r>
            </a:p>
          </p:txBody>
        </p:sp>
        <p:sp>
          <p:nvSpPr>
            <p:cNvPr id="962598" name="Text Box 38"/>
            <p:cNvSpPr txBox="1">
              <a:spLocks noChangeArrowheads="1"/>
            </p:cNvSpPr>
            <p:nvPr/>
          </p:nvSpPr>
          <p:spPr bwMode="auto">
            <a:xfrm>
              <a:off x="2672" y="2799"/>
              <a:ext cx="271"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t>
              </a:r>
            </a:p>
          </p:txBody>
        </p:sp>
      </p:grpSp>
      <p:sp>
        <p:nvSpPr>
          <p:cNvPr id="962599" name="Line 39"/>
          <p:cNvSpPr>
            <a:spLocks noChangeShapeType="1"/>
          </p:cNvSpPr>
          <p:nvPr/>
        </p:nvSpPr>
        <p:spPr bwMode="auto">
          <a:xfrm>
            <a:off x="1192213" y="2284413"/>
            <a:ext cx="703262" cy="95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0" name="Line 40"/>
          <p:cNvSpPr>
            <a:spLocks noChangeShapeType="1"/>
          </p:cNvSpPr>
          <p:nvPr/>
        </p:nvSpPr>
        <p:spPr bwMode="auto">
          <a:xfrm>
            <a:off x="1893888" y="2295525"/>
            <a:ext cx="1462087" cy="15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1" name="Line 41"/>
          <p:cNvSpPr>
            <a:spLocks noChangeShapeType="1"/>
          </p:cNvSpPr>
          <p:nvPr/>
        </p:nvSpPr>
        <p:spPr bwMode="auto">
          <a:xfrm flipH="1">
            <a:off x="3176588" y="2271713"/>
            <a:ext cx="182562" cy="5937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2" name="Line 42"/>
          <p:cNvSpPr>
            <a:spLocks noChangeShapeType="1"/>
          </p:cNvSpPr>
          <p:nvPr/>
        </p:nvSpPr>
        <p:spPr bwMode="auto">
          <a:xfrm>
            <a:off x="1193800" y="2270125"/>
            <a:ext cx="201613" cy="3286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3" name="Line 43"/>
          <p:cNvSpPr>
            <a:spLocks noChangeShapeType="1"/>
          </p:cNvSpPr>
          <p:nvPr/>
        </p:nvSpPr>
        <p:spPr bwMode="auto">
          <a:xfrm>
            <a:off x="1397000" y="2600325"/>
            <a:ext cx="1627188" cy="10414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4" name="Line 44"/>
          <p:cNvSpPr>
            <a:spLocks noChangeShapeType="1"/>
          </p:cNvSpPr>
          <p:nvPr/>
        </p:nvSpPr>
        <p:spPr bwMode="auto">
          <a:xfrm>
            <a:off x="3017838" y="3638550"/>
            <a:ext cx="182562" cy="3841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5" name="Line 45"/>
          <p:cNvSpPr>
            <a:spLocks noChangeShapeType="1"/>
          </p:cNvSpPr>
          <p:nvPr/>
        </p:nvSpPr>
        <p:spPr bwMode="auto">
          <a:xfrm flipV="1">
            <a:off x="3200400" y="3214688"/>
            <a:ext cx="228600" cy="8223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6" name="Line 46"/>
          <p:cNvSpPr>
            <a:spLocks noChangeShapeType="1"/>
          </p:cNvSpPr>
          <p:nvPr/>
        </p:nvSpPr>
        <p:spPr bwMode="auto">
          <a:xfrm>
            <a:off x="3197225" y="4032250"/>
            <a:ext cx="1160463" cy="269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7" name="Line 47"/>
          <p:cNvSpPr>
            <a:spLocks noChangeShapeType="1"/>
          </p:cNvSpPr>
          <p:nvPr/>
        </p:nvSpPr>
        <p:spPr bwMode="auto">
          <a:xfrm>
            <a:off x="3179763" y="2865438"/>
            <a:ext cx="255587" cy="35718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8" name="Line 48"/>
          <p:cNvSpPr>
            <a:spLocks noChangeShapeType="1"/>
          </p:cNvSpPr>
          <p:nvPr/>
        </p:nvSpPr>
        <p:spPr bwMode="auto">
          <a:xfrm>
            <a:off x="3343275" y="2279650"/>
            <a:ext cx="128588" cy="3746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9" name="Line 49"/>
          <p:cNvSpPr>
            <a:spLocks noChangeShapeType="1"/>
          </p:cNvSpPr>
          <p:nvPr/>
        </p:nvSpPr>
        <p:spPr bwMode="auto">
          <a:xfrm flipH="1">
            <a:off x="3436938" y="2641600"/>
            <a:ext cx="46037" cy="5857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0" name="Line 50"/>
          <p:cNvSpPr>
            <a:spLocks noChangeShapeType="1"/>
          </p:cNvSpPr>
          <p:nvPr/>
        </p:nvSpPr>
        <p:spPr bwMode="auto">
          <a:xfrm>
            <a:off x="3432175" y="3221038"/>
            <a:ext cx="923925" cy="8413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1" name="Line 51"/>
          <p:cNvSpPr>
            <a:spLocks noChangeShapeType="1"/>
          </p:cNvSpPr>
          <p:nvPr/>
        </p:nvSpPr>
        <p:spPr bwMode="auto">
          <a:xfrm>
            <a:off x="3200400" y="4041775"/>
            <a:ext cx="1454150" cy="4302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2" name="Line 52"/>
          <p:cNvSpPr>
            <a:spLocks noChangeShapeType="1"/>
          </p:cNvSpPr>
          <p:nvPr/>
        </p:nvSpPr>
        <p:spPr bwMode="auto">
          <a:xfrm>
            <a:off x="4649788" y="4486275"/>
            <a:ext cx="484187" cy="1460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3" name="Line 53"/>
          <p:cNvSpPr>
            <a:spLocks noChangeShapeType="1"/>
          </p:cNvSpPr>
          <p:nvPr/>
        </p:nvSpPr>
        <p:spPr bwMode="auto">
          <a:xfrm flipV="1">
            <a:off x="5140325" y="4321175"/>
            <a:ext cx="255588" cy="3286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4" name="Line 54"/>
          <p:cNvSpPr>
            <a:spLocks noChangeShapeType="1"/>
          </p:cNvSpPr>
          <p:nvPr/>
        </p:nvSpPr>
        <p:spPr bwMode="auto">
          <a:xfrm flipH="1" flipV="1">
            <a:off x="4337050" y="4048125"/>
            <a:ext cx="320675" cy="4302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5" name="Line 55"/>
          <p:cNvSpPr>
            <a:spLocks noChangeShapeType="1"/>
          </p:cNvSpPr>
          <p:nvPr/>
        </p:nvSpPr>
        <p:spPr bwMode="auto">
          <a:xfrm flipV="1">
            <a:off x="4344988" y="4019550"/>
            <a:ext cx="739775" cy="46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6" name="Line 56"/>
          <p:cNvSpPr>
            <a:spLocks noChangeShapeType="1"/>
          </p:cNvSpPr>
          <p:nvPr/>
        </p:nvSpPr>
        <p:spPr bwMode="auto">
          <a:xfrm flipH="1" flipV="1">
            <a:off x="5054600" y="4016375"/>
            <a:ext cx="92075" cy="6223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7" name="Line 57"/>
          <p:cNvSpPr>
            <a:spLocks noChangeShapeType="1"/>
          </p:cNvSpPr>
          <p:nvPr/>
        </p:nvSpPr>
        <p:spPr bwMode="auto">
          <a:xfrm flipH="1" flipV="1">
            <a:off x="5065713" y="4013200"/>
            <a:ext cx="338137" cy="3111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8" name="Oval 58"/>
          <p:cNvSpPr>
            <a:spLocks noChangeArrowheads="1"/>
          </p:cNvSpPr>
          <p:nvPr/>
        </p:nvSpPr>
        <p:spPr bwMode="auto">
          <a:xfrm>
            <a:off x="1870075" y="2257425"/>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9" name="Oval 59"/>
          <p:cNvSpPr>
            <a:spLocks noChangeArrowheads="1"/>
          </p:cNvSpPr>
          <p:nvPr/>
        </p:nvSpPr>
        <p:spPr bwMode="auto">
          <a:xfrm>
            <a:off x="1160463" y="22463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0" name="Oval 60"/>
          <p:cNvSpPr>
            <a:spLocks noChangeArrowheads="1"/>
          </p:cNvSpPr>
          <p:nvPr/>
        </p:nvSpPr>
        <p:spPr bwMode="auto">
          <a:xfrm>
            <a:off x="1357313" y="25638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1" name="Oval 61"/>
          <p:cNvSpPr>
            <a:spLocks noChangeArrowheads="1"/>
          </p:cNvSpPr>
          <p:nvPr/>
        </p:nvSpPr>
        <p:spPr bwMode="auto">
          <a:xfrm>
            <a:off x="5362575" y="42783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2" name="Oval 62"/>
          <p:cNvSpPr>
            <a:spLocks noChangeArrowheads="1"/>
          </p:cNvSpPr>
          <p:nvPr/>
        </p:nvSpPr>
        <p:spPr bwMode="auto">
          <a:xfrm>
            <a:off x="5108575" y="4610100"/>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32" name="Oval 72"/>
          <p:cNvSpPr>
            <a:spLocks noChangeArrowheads="1"/>
          </p:cNvSpPr>
          <p:nvPr/>
        </p:nvSpPr>
        <p:spPr bwMode="auto">
          <a:xfrm>
            <a:off x="4619625" y="44434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4" name="Oval 64"/>
          <p:cNvSpPr>
            <a:spLocks noChangeArrowheads="1"/>
          </p:cNvSpPr>
          <p:nvPr/>
        </p:nvSpPr>
        <p:spPr bwMode="auto">
          <a:xfrm>
            <a:off x="5021263" y="39862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5" name="Oval 65"/>
          <p:cNvSpPr>
            <a:spLocks noChangeArrowheads="1"/>
          </p:cNvSpPr>
          <p:nvPr/>
        </p:nvSpPr>
        <p:spPr bwMode="auto">
          <a:xfrm>
            <a:off x="4308475" y="4025900"/>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6" name="Oval 66"/>
          <p:cNvSpPr>
            <a:spLocks noChangeArrowheads="1"/>
          </p:cNvSpPr>
          <p:nvPr/>
        </p:nvSpPr>
        <p:spPr bwMode="auto">
          <a:xfrm>
            <a:off x="3167063" y="39989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7" name="Oval 67"/>
          <p:cNvSpPr>
            <a:spLocks noChangeArrowheads="1"/>
          </p:cNvSpPr>
          <p:nvPr/>
        </p:nvSpPr>
        <p:spPr bwMode="auto">
          <a:xfrm>
            <a:off x="2981325" y="36052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8" name="Oval 68"/>
          <p:cNvSpPr>
            <a:spLocks noChangeArrowheads="1"/>
          </p:cNvSpPr>
          <p:nvPr/>
        </p:nvSpPr>
        <p:spPr bwMode="auto">
          <a:xfrm>
            <a:off x="3395663" y="31988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9" name="Oval 69"/>
          <p:cNvSpPr>
            <a:spLocks noChangeArrowheads="1"/>
          </p:cNvSpPr>
          <p:nvPr/>
        </p:nvSpPr>
        <p:spPr bwMode="auto">
          <a:xfrm>
            <a:off x="3446463" y="2617788"/>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30" name="Oval 70"/>
          <p:cNvSpPr>
            <a:spLocks noChangeArrowheads="1"/>
          </p:cNvSpPr>
          <p:nvPr/>
        </p:nvSpPr>
        <p:spPr bwMode="auto">
          <a:xfrm>
            <a:off x="3140075" y="28432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31" name="Oval 71"/>
          <p:cNvSpPr>
            <a:spLocks noChangeArrowheads="1"/>
          </p:cNvSpPr>
          <p:nvPr/>
        </p:nvSpPr>
        <p:spPr bwMode="auto">
          <a:xfrm>
            <a:off x="3311525" y="2262188"/>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34" name="Rectangle 74"/>
          <p:cNvSpPr>
            <a:spLocks noChangeArrowheads="1"/>
          </p:cNvSpPr>
          <p:nvPr/>
        </p:nvSpPr>
        <p:spPr bwMode="auto">
          <a:xfrm>
            <a:off x="6829425" y="183991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HOB</a:t>
            </a:r>
          </a:p>
        </p:txBody>
      </p:sp>
      <p:sp>
        <p:nvSpPr>
          <p:cNvPr id="962635" name="Rectangle 75"/>
          <p:cNvSpPr>
            <a:spLocks noChangeArrowheads="1"/>
          </p:cNvSpPr>
          <p:nvPr/>
        </p:nvSpPr>
        <p:spPr bwMode="auto">
          <a:xfrm>
            <a:off x="6380163" y="182245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a:t>
            </a:r>
          </a:p>
        </p:txBody>
      </p:sp>
      <p:sp>
        <p:nvSpPr>
          <p:cNvPr id="962691" name="Rectangle 131"/>
          <p:cNvSpPr>
            <a:spLocks noChangeArrowheads="1"/>
          </p:cNvSpPr>
          <p:nvPr/>
        </p:nvSpPr>
        <p:spPr bwMode="auto">
          <a:xfrm>
            <a:off x="7340600" y="183991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692" name="Rectangle 132"/>
          <p:cNvSpPr>
            <a:spLocks noChangeArrowheads="1"/>
          </p:cNvSpPr>
          <p:nvPr/>
        </p:nvSpPr>
        <p:spPr bwMode="auto">
          <a:xfrm>
            <a:off x="7620000" y="183991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SOU</a:t>
            </a:r>
          </a:p>
        </p:txBody>
      </p:sp>
      <p:sp>
        <p:nvSpPr>
          <p:cNvPr id="962697" name="Rectangle 137"/>
          <p:cNvSpPr>
            <a:spLocks noChangeArrowheads="1"/>
          </p:cNvSpPr>
          <p:nvPr/>
        </p:nvSpPr>
        <p:spPr bwMode="auto">
          <a:xfrm>
            <a:off x="6829425" y="2082800"/>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LOR</a:t>
            </a:r>
          </a:p>
        </p:txBody>
      </p:sp>
      <p:sp>
        <p:nvSpPr>
          <p:cNvPr id="962698" name="Rectangle 138"/>
          <p:cNvSpPr>
            <a:spLocks noChangeArrowheads="1"/>
          </p:cNvSpPr>
          <p:nvPr/>
        </p:nvSpPr>
        <p:spPr bwMode="auto">
          <a:xfrm>
            <a:off x="6380163" y="2065338"/>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5:</a:t>
            </a:r>
          </a:p>
        </p:txBody>
      </p:sp>
      <p:sp>
        <p:nvSpPr>
          <p:cNvPr id="962699" name="Rectangle 139"/>
          <p:cNvSpPr>
            <a:spLocks noChangeArrowheads="1"/>
          </p:cNvSpPr>
          <p:nvPr/>
        </p:nvSpPr>
        <p:spPr bwMode="auto">
          <a:xfrm>
            <a:off x="7340600" y="2082800"/>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00" name="Rectangle 140"/>
          <p:cNvSpPr>
            <a:spLocks noChangeArrowheads="1"/>
          </p:cNvSpPr>
          <p:nvPr/>
        </p:nvSpPr>
        <p:spPr bwMode="auto">
          <a:xfrm>
            <a:off x="7620000" y="2082800"/>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RAU</a:t>
            </a:r>
          </a:p>
        </p:txBody>
      </p:sp>
      <p:sp>
        <p:nvSpPr>
          <p:cNvPr id="962702" name="Rectangle 142"/>
          <p:cNvSpPr>
            <a:spLocks noChangeArrowheads="1"/>
          </p:cNvSpPr>
          <p:nvPr/>
        </p:nvSpPr>
        <p:spPr bwMode="auto">
          <a:xfrm>
            <a:off x="6829425" y="2324100"/>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BRE</a:t>
            </a:r>
          </a:p>
        </p:txBody>
      </p:sp>
      <p:sp>
        <p:nvSpPr>
          <p:cNvPr id="962703" name="Rectangle 143"/>
          <p:cNvSpPr>
            <a:spLocks noChangeArrowheads="1"/>
          </p:cNvSpPr>
          <p:nvPr/>
        </p:nvSpPr>
        <p:spPr bwMode="auto">
          <a:xfrm>
            <a:off x="6380163" y="2306638"/>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10:</a:t>
            </a:r>
          </a:p>
        </p:txBody>
      </p:sp>
      <p:sp>
        <p:nvSpPr>
          <p:cNvPr id="962704" name="Rectangle 144"/>
          <p:cNvSpPr>
            <a:spLocks noChangeArrowheads="1"/>
          </p:cNvSpPr>
          <p:nvPr/>
        </p:nvSpPr>
        <p:spPr bwMode="auto">
          <a:xfrm>
            <a:off x="7340600" y="2324100"/>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05" name="Rectangle 145"/>
          <p:cNvSpPr>
            <a:spLocks noChangeArrowheads="1"/>
          </p:cNvSpPr>
          <p:nvPr/>
        </p:nvSpPr>
        <p:spPr bwMode="auto">
          <a:xfrm>
            <a:off x="7620000" y="2324100"/>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HOB</a:t>
            </a:r>
          </a:p>
        </p:txBody>
      </p:sp>
      <p:sp>
        <p:nvSpPr>
          <p:cNvPr id="962707" name="Rectangle 147"/>
          <p:cNvSpPr>
            <a:spLocks noChangeArrowheads="1"/>
          </p:cNvSpPr>
          <p:nvPr/>
        </p:nvSpPr>
        <p:spPr bwMode="auto">
          <a:xfrm>
            <a:off x="6829425" y="2565400"/>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EDO</a:t>
            </a:r>
          </a:p>
        </p:txBody>
      </p:sp>
      <p:sp>
        <p:nvSpPr>
          <p:cNvPr id="962708" name="Rectangle 148"/>
          <p:cNvSpPr>
            <a:spLocks noChangeArrowheads="1"/>
          </p:cNvSpPr>
          <p:nvPr/>
        </p:nvSpPr>
        <p:spPr bwMode="auto">
          <a:xfrm>
            <a:off x="6380163" y="2547938"/>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10:</a:t>
            </a:r>
          </a:p>
        </p:txBody>
      </p:sp>
      <p:sp>
        <p:nvSpPr>
          <p:cNvPr id="962709" name="Rectangle 149"/>
          <p:cNvSpPr>
            <a:spLocks noChangeArrowheads="1"/>
          </p:cNvSpPr>
          <p:nvPr/>
        </p:nvSpPr>
        <p:spPr bwMode="auto">
          <a:xfrm>
            <a:off x="7340600" y="2565400"/>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10" name="Rectangle 150"/>
          <p:cNvSpPr>
            <a:spLocks noChangeArrowheads="1"/>
          </p:cNvSpPr>
          <p:nvPr/>
        </p:nvSpPr>
        <p:spPr bwMode="auto">
          <a:xfrm>
            <a:off x="7620000" y="2565400"/>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LOR</a:t>
            </a:r>
          </a:p>
        </p:txBody>
      </p:sp>
      <p:sp>
        <p:nvSpPr>
          <p:cNvPr id="962712" name="Rectangle 152"/>
          <p:cNvSpPr>
            <a:spLocks noChangeArrowheads="1"/>
          </p:cNvSpPr>
          <p:nvPr/>
        </p:nvSpPr>
        <p:spPr bwMode="auto">
          <a:xfrm>
            <a:off x="6829425" y="2806700"/>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EDO</a:t>
            </a:r>
          </a:p>
        </p:txBody>
      </p:sp>
      <p:sp>
        <p:nvSpPr>
          <p:cNvPr id="962713" name="Rectangle 153"/>
          <p:cNvSpPr>
            <a:spLocks noChangeArrowheads="1"/>
          </p:cNvSpPr>
          <p:nvPr/>
        </p:nvSpPr>
        <p:spPr bwMode="auto">
          <a:xfrm>
            <a:off x="6380163" y="2789238"/>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10:</a:t>
            </a:r>
          </a:p>
        </p:txBody>
      </p:sp>
      <p:sp>
        <p:nvSpPr>
          <p:cNvPr id="962714" name="Rectangle 154"/>
          <p:cNvSpPr>
            <a:spLocks noChangeArrowheads="1"/>
          </p:cNvSpPr>
          <p:nvPr/>
        </p:nvSpPr>
        <p:spPr bwMode="auto">
          <a:xfrm>
            <a:off x="7340600" y="2806700"/>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15" name="Rectangle 155"/>
          <p:cNvSpPr>
            <a:spLocks noChangeArrowheads="1"/>
          </p:cNvSpPr>
          <p:nvPr/>
        </p:nvSpPr>
        <p:spPr bwMode="auto">
          <a:xfrm>
            <a:off x="7620000" y="2806700"/>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RAU</a:t>
            </a:r>
          </a:p>
        </p:txBody>
      </p:sp>
      <p:sp>
        <p:nvSpPr>
          <p:cNvPr id="962717" name="Rectangle 157"/>
          <p:cNvSpPr>
            <a:spLocks noChangeArrowheads="1"/>
          </p:cNvSpPr>
          <p:nvPr/>
        </p:nvSpPr>
        <p:spPr bwMode="auto">
          <a:xfrm>
            <a:off x="6829425" y="30495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MOR</a:t>
            </a:r>
          </a:p>
        </p:txBody>
      </p:sp>
      <p:sp>
        <p:nvSpPr>
          <p:cNvPr id="962718" name="Rectangle 158"/>
          <p:cNvSpPr>
            <a:spLocks noChangeArrowheads="1"/>
          </p:cNvSpPr>
          <p:nvPr/>
        </p:nvSpPr>
        <p:spPr bwMode="auto">
          <a:xfrm>
            <a:off x="6380163" y="30321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10:</a:t>
            </a:r>
          </a:p>
        </p:txBody>
      </p:sp>
      <p:sp>
        <p:nvSpPr>
          <p:cNvPr id="962719" name="Rectangle 159"/>
          <p:cNvSpPr>
            <a:spLocks noChangeArrowheads="1"/>
          </p:cNvSpPr>
          <p:nvPr/>
        </p:nvSpPr>
        <p:spPr bwMode="auto">
          <a:xfrm>
            <a:off x="7340600" y="30495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20" name="Rectangle 160"/>
          <p:cNvSpPr>
            <a:spLocks noChangeArrowheads="1"/>
          </p:cNvSpPr>
          <p:nvPr/>
        </p:nvSpPr>
        <p:spPr bwMode="auto">
          <a:xfrm>
            <a:off x="7620000" y="30495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RIV</a:t>
            </a:r>
          </a:p>
        </p:txBody>
      </p:sp>
      <p:sp>
        <p:nvSpPr>
          <p:cNvPr id="962722" name="Rectangle 162"/>
          <p:cNvSpPr>
            <a:spLocks noChangeArrowheads="1"/>
          </p:cNvSpPr>
          <p:nvPr/>
        </p:nvSpPr>
        <p:spPr bwMode="auto">
          <a:xfrm>
            <a:off x="6829425" y="32908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EDO</a:t>
            </a:r>
          </a:p>
        </p:txBody>
      </p:sp>
      <p:sp>
        <p:nvSpPr>
          <p:cNvPr id="962723" name="Rectangle 163"/>
          <p:cNvSpPr>
            <a:spLocks noChangeArrowheads="1"/>
          </p:cNvSpPr>
          <p:nvPr/>
        </p:nvSpPr>
        <p:spPr bwMode="auto">
          <a:xfrm>
            <a:off x="6380163" y="32734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15:</a:t>
            </a:r>
          </a:p>
        </p:txBody>
      </p:sp>
      <p:sp>
        <p:nvSpPr>
          <p:cNvPr id="962724" name="Rectangle 164"/>
          <p:cNvSpPr>
            <a:spLocks noChangeArrowheads="1"/>
          </p:cNvSpPr>
          <p:nvPr/>
        </p:nvSpPr>
        <p:spPr bwMode="auto">
          <a:xfrm>
            <a:off x="7340600" y="32908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25" name="Rectangle 165"/>
          <p:cNvSpPr>
            <a:spLocks noChangeArrowheads="1"/>
          </p:cNvSpPr>
          <p:nvPr/>
        </p:nvSpPr>
        <p:spPr bwMode="auto">
          <a:xfrm>
            <a:off x="7620000" y="32908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MIN</a:t>
            </a:r>
          </a:p>
        </p:txBody>
      </p:sp>
      <p:sp>
        <p:nvSpPr>
          <p:cNvPr id="962727" name="Rectangle 167"/>
          <p:cNvSpPr>
            <a:spLocks noChangeArrowheads="1"/>
          </p:cNvSpPr>
          <p:nvPr/>
        </p:nvSpPr>
        <p:spPr bwMode="auto">
          <a:xfrm>
            <a:off x="6829425" y="35321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MIN</a:t>
            </a:r>
          </a:p>
        </p:txBody>
      </p:sp>
      <p:sp>
        <p:nvSpPr>
          <p:cNvPr id="962728" name="Rectangle 168"/>
          <p:cNvSpPr>
            <a:spLocks noChangeArrowheads="1"/>
          </p:cNvSpPr>
          <p:nvPr/>
        </p:nvSpPr>
        <p:spPr bwMode="auto">
          <a:xfrm>
            <a:off x="6380163" y="35147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15:</a:t>
            </a:r>
          </a:p>
        </p:txBody>
      </p:sp>
      <p:sp>
        <p:nvSpPr>
          <p:cNvPr id="962729" name="Rectangle 169"/>
          <p:cNvSpPr>
            <a:spLocks noChangeArrowheads="1"/>
          </p:cNvSpPr>
          <p:nvPr/>
        </p:nvSpPr>
        <p:spPr bwMode="auto">
          <a:xfrm>
            <a:off x="7340600" y="35321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30" name="Rectangle 170"/>
          <p:cNvSpPr>
            <a:spLocks noChangeArrowheads="1"/>
          </p:cNvSpPr>
          <p:nvPr/>
        </p:nvSpPr>
        <p:spPr bwMode="auto">
          <a:xfrm>
            <a:off x="7620000" y="35321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RAU</a:t>
            </a:r>
          </a:p>
        </p:txBody>
      </p:sp>
      <p:sp>
        <p:nvSpPr>
          <p:cNvPr id="962732" name="Rectangle 172"/>
          <p:cNvSpPr>
            <a:spLocks noChangeArrowheads="1"/>
          </p:cNvSpPr>
          <p:nvPr/>
        </p:nvSpPr>
        <p:spPr bwMode="auto">
          <a:xfrm>
            <a:off x="6829425" y="37734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BLA</a:t>
            </a:r>
          </a:p>
        </p:txBody>
      </p:sp>
      <p:sp>
        <p:nvSpPr>
          <p:cNvPr id="962733" name="Rectangle 173"/>
          <p:cNvSpPr>
            <a:spLocks noChangeArrowheads="1"/>
          </p:cNvSpPr>
          <p:nvPr/>
        </p:nvSpPr>
        <p:spPr bwMode="auto">
          <a:xfrm>
            <a:off x="6380163" y="37560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20:</a:t>
            </a:r>
          </a:p>
        </p:txBody>
      </p:sp>
      <p:sp>
        <p:nvSpPr>
          <p:cNvPr id="962734" name="Rectangle 174"/>
          <p:cNvSpPr>
            <a:spLocks noChangeArrowheads="1"/>
          </p:cNvSpPr>
          <p:nvPr/>
        </p:nvSpPr>
        <p:spPr bwMode="auto">
          <a:xfrm>
            <a:off x="7340600" y="37734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35" name="Rectangle 175"/>
          <p:cNvSpPr>
            <a:spLocks noChangeArrowheads="1"/>
          </p:cNvSpPr>
          <p:nvPr/>
        </p:nvSpPr>
        <p:spPr bwMode="auto">
          <a:xfrm>
            <a:off x="7620000" y="37734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CIR</a:t>
            </a:r>
          </a:p>
        </p:txBody>
      </p:sp>
      <p:sp>
        <p:nvSpPr>
          <p:cNvPr id="962737" name="Rectangle 177"/>
          <p:cNvSpPr>
            <a:spLocks noChangeArrowheads="1"/>
          </p:cNvSpPr>
          <p:nvPr/>
        </p:nvSpPr>
        <p:spPr bwMode="auto">
          <a:xfrm>
            <a:off x="6829425" y="40147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BLA</a:t>
            </a:r>
          </a:p>
        </p:txBody>
      </p:sp>
      <p:sp>
        <p:nvSpPr>
          <p:cNvPr id="962738" name="Rectangle 178"/>
          <p:cNvSpPr>
            <a:spLocks noChangeArrowheads="1"/>
          </p:cNvSpPr>
          <p:nvPr/>
        </p:nvSpPr>
        <p:spPr bwMode="auto">
          <a:xfrm>
            <a:off x="6380163" y="39973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20:</a:t>
            </a:r>
          </a:p>
        </p:txBody>
      </p:sp>
      <p:sp>
        <p:nvSpPr>
          <p:cNvPr id="962739" name="Rectangle 179"/>
          <p:cNvSpPr>
            <a:spLocks noChangeArrowheads="1"/>
          </p:cNvSpPr>
          <p:nvPr/>
        </p:nvSpPr>
        <p:spPr bwMode="auto">
          <a:xfrm>
            <a:off x="7340600" y="40147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40" name="Rectangle 180"/>
          <p:cNvSpPr>
            <a:spLocks noChangeArrowheads="1"/>
          </p:cNvSpPr>
          <p:nvPr/>
        </p:nvSpPr>
        <p:spPr bwMode="auto">
          <a:xfrm>
            <a:off x="7620000" y="40147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RAU</a:t>
            </a:r>
          </a:p>
        </p:txBody>
      </p:sp>
      <p:sp>
        <p:nvSpPr>
          <p:cNvPr id="962742" name="Rectangle 182"/>
          <p:cNvSpPr>
            <a:spLocks noChangeArrowheads="1"/>
          </p:cNvSpPr>
          <p:nvPr/>
        </p:nvSpPr>
        <p:spPr bwMode="auto">
          <a:xfrm>
            <a:off x="6829425" y="4257675"/>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BRE</a:t>
            </a:r>
          </a:p>
        </p:txBody>
      </p:sp>
      <p:sp>
        <p:nvSpPr>
          <p:cNvPr id="962743" name="Rectangle 183"/>
          <p:cNvSpPr>
            <a:spLocks noChangeArrowheads="1"/>
          </p:cNvSpPr>
          <p:nvPr/>
        </p:nvSpPr>
        <p:spPr bwMode="auto">
          <a:xfrm>
            <a:off x="6380163" y="4240213"/>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30:</a:t>
            </a:r>
          </a:p>
        </p:txBody>
      </p:sp>
      <p:sp>
        <p:nvSpPr>
          <p:cNvPr id="962744" name="Rectangle 184"/>
          <p:cNvSpPr>
            <a:spLocks noChangeArrowheads="1"/>
          </p:cNvSpPr>
          <p:nvPr/>
        </p:nvSpPr>
        <p:spPr bwMode="auto">
          <a:xfrm>
            <a:off x="7340600" y="4257675"/>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45" name="Rectangle 185"/>
          <p:cNvSpPr>
            <a:spLocks noChangeArrowheads="1"/>
          </p:cNvSpPr>
          <p:nvPr/>
        </p:nvSpPr>
        <p:spPr bwMode="auto">
          <a:xfrm>
            <a:off x="7620000" y="4257675"/>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RIV</a:t>
            </a:r>
          </a:p>
        </p:txBody>
      </p:sp>
      <p:sp>
        <p:nvSpPr>
          <p:cNvPr id="962747" name="Rectangle 187"/>
          <p:cNvSpPr>
            <a:spLocks noChangeArrowheads="1"/>
          </p:cNvSpPr>
          <p:nvPr/>
        </p:nvSpPr>
        <p:spPr bwMode="auto">
          <a:xfrm>
            <a:off x="6829425" y="4498975"/>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CAR</a:t>
            </a:r>
          </a:p>
        </p:txBody>
      </p:sp>
      <p:sp>
        <p:nvSpPr>
          <p:cNvPr id="962748" name="Rectangle 188"/>
          <p:cNvSpPr>
            <a:spLocks noChangeArrowheads="1"/>
          </p:cNvSpPr>
          <p:nvPr/>
        </p:nvSpPr>
        <p:spPr bwMode="auto">
          <a:xfrm>
            <a:off x="6380163" y="4481513"/>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30:</a:t>
            </a:r>
          </a:p>
        </p:txBody>
      </p:sp>
      <p:sp>
        <p:nvSpPr>
          <p:cNvPr id="962749" name="Rectangle 189"/>
          <p:cNvSpPr>
            <a:spLocks noChangeArrowheads="1"/>
          </p:cNvSpPr>
          <p:nvPr/>
        </p:nvSpPr>
        <p:spPr bwMode="auto">
          <a:xfrm>
            <a:off x="7340600" y="4498975"/>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50" name="Rectangle 190"/>
          <p:cNvSpPr>
            <a:spLocks noChangeArrowheads="1"/>
          </p:cNvSpPr>
          <p:nvPr/>
        </p:nvSpPr>
        <p:spPr bwMode="auto">
          <a:xfrm>
            <a:off x="7620000" y="4498975"/>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LOR</a:t>
            </a:r>
          </a:p>
        </p:txBody>
      </p:sp>
      <p:sp>
        <p:nvSpPr>
          <p:cNvPr id="962752" name="Rectangle 192"/>
          <p:cNvSpPr>
            <a:spLocks noChangeArrowheads="1"/>
          </p:cNvSpPr>
          <p:nvPr/>
        </p:nvSpPr>
        <p:spPr bwMode="auto">
          <a:xfrm>
            <a:off x="6829425" y="4740275"/>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CAR</a:t>
            </a:r>
          </a:p>
        </p:txBody>
      </p:sp>
      <p:sp>
        <p:nvSpPr>
          <p:cNvPr id="962753" name="Rectangle 193"/>
          <p:cNvSpPr>
            <a:spLocks noChangeArrowheads="1"/>
          </p:cNvSpPr>
          <p:nvPr/>
        </p:nvSpPr>
        <p:spPr bwMode="auto">
          <a:xfrm>
            <a:off x="6380163" y="4722813"/>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30:</a:t>
            </a:r>
          </a:p>
        </p:txBody>
      </p:sp>
      <p:sp>
        <p:nvSpPr>
          <p:cNvPr id="962754" name="Rectangle 194"/>
          <p:cNvSpPr>
            <a:spLocks noChangeArrowheads="1"/>
          </p:cNvSpPr>
          <p:nvPr/>
        </p:nvSpPr>
        <p:spPr bwMode="auto">
          <a:xfrm>
            <a:off x="7340600" y="4740275"/>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55" name="Rectangle 195"/>
          <p:cNvSpPr>
            <a:spLocks noChangeArrowheads="1"/>
          </p:cNvSpPr>
          <p:nvPr/>
        </p:nvSpPr>
        <p:spPr bwMode="auto">
          <a:xfrm>
            <a:off x="7620000" y="4740275"/>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RIV</a:t>
            </a:r>
          </a:p>
        </p:txBody>
      </p:sp>
      <p:sp>
        <p:nvSpPr>
          <p:cNvPr id="962757" name="Rectangle 197"/>
          <p:cNvSpPr>
            <a:spLocks noChangeArrowheads="1"/>
          </p:cNvSpPr>
          <p:nvPr/>
        </p:nvSpPr>
        <p:spPr bwMode="auto">
          <a:xfrm>
            <a:off x="6829425" y="4981575"/>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CIR</a:t>
            </a:r>
          </a:p>
        </p:txBody>
      </p:sp>
      <p:sp>
        <p:nvSpPr>
          <p:cNvPr id="962758" name="Rectangle 198"/>
          <p:cNvSpPr>
            <a:spLocks noChangeArrowheads="1"/>
          </p:cNvSpPr>
          <p:nvPr/>
        </p:nvSpPr>
        <p:spPr bwMode="auto">
          <a:xfrm>
            <a:off x="6380163" y="4964113"/>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30:</a:t>
            </a:r>
          </a:p>
        </p:txBody>
      </p:sp>
      <p:sp>
        <p:nvSpPr>
          <p:cNvPr id="962759" name="Rectangle 199"/>
          <p:cNvSpPr>
            <a:spLocks noChangeArrowheads="1"/>
          </p:cNvSpPr>
          <p:nvPr/>
        </p:nvSpPr>
        <p:spPr bwMode="auto">
          <a:xfrm>
            <a:off x="7340600" y="4981575"/>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60" name="Rectangle 200"/>
          <p:cNvSpPr>
            <a:spLocks noChangeArrowheads="1"/>
          </p:cNvSpPr>
          <p:nvPr/>
        </p:nvSpPr>
        <p:spPr bwMode="auto">
          <a:xfrm>
            <a:off x="7620000" y="4981575"/>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MIN</a:t>
            </a:r>
          </a:p>
        </p:txBody>
      </p:sp>
      <p:sp>
        <p:nvSpPr>
          <p:cNvPr id="962762" name="Rectangle 202"/>
          <p:cNvSpPr>
            <a:spLocks noChangeArrowheads="1"/>
          </p:cNvSpPr>
          <p:nvPr/>
        </p:nvSpPr>
        <p:spPr bwMode="auto">
          <a:xfrm>
            <a:off x="6829425" y="52244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CIR</a:t>
            </a:r>
          </a:p>
        </p:txBody>
      </p:sp>
      <p:sp>
        <p:nvSpPr>
          <p:cNvPr id="962763" name="Rectangle 203"/>
          <p:cNvSpPr>
            <a:spLocks noChangeArrowheads="1"/>
          </p:cNvSpPr>
          <p:nvPr/>
        </p:nvSpPr>
        <p:spPr bwMode="auto">
          <a:xfrm>
            <a:off x="6380163" y="52070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40:</a:t>
            </a:r>
          </a:p>
        </p:txBody>
      </p:sp>
      <p:sp>
        <p:nvSpPr>
          <p:cNvPr id="962764" name="Rectangle 204"/>
          <p:cNvSpPr>
            <a:spLocks noChangeArrowheads="1"/>
          </p:cNvSpPr>
          <p:nvPr/>
        </p:nvSpPr>
        <p:spPr bwMode="auto">
          <a:xfrm>
            <a:off x="7340600" y="52244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65" name="Rectangle 205"/>
          <p:cNvSpPr>
            <a:spLocks noChangeArrowheads="1"/>
          </p:cNvSpPr>
          <p:nvPr/>
        </p:nvSpPr>
        <p:spPr bwMode="auto">
          <a:xfrm>
            <a:off x="7620000" y="52244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MOU</a:t>
            </a:r>
          </a:p>
        </p:txBody>
      </p:sp>
      <p:sp>
        <p:nvSpPr>
          <p:cNvPr id="962767" name="Rectangle 207"/>
          <p:cNvSpPr>
            <a:spLocks noChangeArrowheads="1"/>
          </p:cNvSpPr>
          <p:nvPr/>
        </p:nvSpPr>
        <p:spPr bwMode="auto">
          <a:xfrm>
            <a:off x="6829425" y="54657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LOR</a:t>
            </a:r>
          </a:p>
        </p:txBody>
      </p:sp>
      <p:sp>
        <p:nvSpPr>
          <p:cNvPr id="962768" name="Rectangle 208"/>
          <p:cNvSpPr>
            <a:spLocks noChangeArrowheads="1"/>
          </p:cNvSpPr>
          <p:nvPr/>
        </p:nvSpPr>
        <p:spPr bwMode="auto">
          <a:xfrm>
            <a:off x="6380163" y="54483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40:</a:t>
            </a:r>
          </a:p>
        </p:txBody>
      </p:sp>
      <p:sp>
        <p:nvSpPr>
          <p:cNvPr id="962769" name="Rectangle 209"/>
          <p:cNvSpPr>
            <a:spLocks noChangeArrowheads="1"/>
          </p:cNvSpPr>
          <p:nvPr/>
        </p:nvSpPr>
        <p:spPr bwMode="auto">
          <a:xfrm>
            <a:off x="7340600" y="54657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70" name="Rectangle 210"/>
          <p:cNvSpPr>
            <a:spLocks noChangeArrowheads="1"/>
          </p:cNvSpPr>
          <p:nvPr/>
        </p:nvSpPr>
        <p:spPr bwMode="auto">
          <a:xfrm>
            <a:off x="7620000" y="54657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MOR</a:t>
            </a:r>
          </a:p>
        </p:txBody>
      </p:sp>
      <p:sp>
        <p:nvSpPr>
          <p:cNvPr id="962772" name="Rectangle 212"/>
          <p:cNvSpPr>
            <a:spLocks noChangeArrowheads="1"/>
          </p:cNvSpPr>
          <p:nvPr/>
        </p:nvSpPr>
        <p:spPr bwMode="auto">
          <a:xfrm>
            <a:off x="6829425" y="57070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EDO</a:t>
            </a:r>
          </a:p>
        </p:txBody>
      </p:sp>
      <p:sp>
        <p:nvSpPr>
          <p:cNvPr id="962773" name="Rectangle 213"/>
          <p:cNvSpPr>
            <a:spLocks noChangeArrowheads="1"/>
          </p:cNvSpPr>
          <p:nvPr/>
        </p:nvSpPr>
        <p:spPr bwMode="auto">
          <a:xfrm>
            <a:off x="6380163" y="56896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50:</a:t>
            </a:r>
          </a:p>
        </p:txBody>
      </p:sp>
      <p:sp>
        <p:nvSpPr>
          <p:cNvPr id="962774" name="Rectangle 214"/>
          <p:cNvSpPr>
            <a:spLocks noChangeArrowheads="1"/>
          </p:cNvSpPr>
          <p:nvPr/>
        </p:nvSpPr>
        <p:spPr bwMode="auto">
          <a:xfrm>
            <a:off x="7340600" y="57070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75" name="Rectangle 215"/>
          <p:cNvSpPr>
            <a:spLocks noChangeArrowheads="1"/>
          </p:cNvSpPr>
          <p:nvPr/>
        </p:nvSpPr>
        <p:spPr bwMode="auto">
          <a:xfrm>
            <a:off x="7620000" y="57070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ISE</a:t>
            </a:r>
          </a:p>
        </p:txBody>
      </p:sp>
      <p:sp>
        <p:nvSpPr>
          <p:cNvPr id="962777" name="Rectangle 217"/>
          <p:cNvSpPr>
            <a:spLocks noChangeArrowheads="1"/>
          </p:cNvSpPr>
          <p:nvPr/>
        </p:nvSpPr>
        <p:spPr bwMode="auto">
          <a:xfrm>
            <a:off x="6829425" y="59483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ISE</a:t>
            </a:r>
          </a:p>
        </p:txBody>
      </p:sp>
      <p:sp>
        <p:nvSpPr>
          <p:cNvPr id="962778" name="Rectangle 218"/>
          <p:cNvSpPr>
            <a:spLocks noChangeArrowheads="1"/>
          </p:cNvSpPr>
          <p:nvPr/>
        </p:nvSpPr>
        <p:spPr bwMode="auto">
          <a:xfrm>
            <a:off x="6380163" y="59309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50:</a:t>
            </a:r>
          </a:p>
        </p:txBody>
      </p:sp>
      <p:sp>
        <p:nvSpPr>
          <p:cNvPr id="962779" name="Rectangle 219"/>
          <p:cNvSpPr>
            <a:spLocks noChangeArrowheads="1"/>
          </p:cNvSpPr>
          <p:nvPr/>
        </p:nvSpPr>
        <p:spPr bwMode="auto">
          <a:xfrm>
            <a:off x="7340600" y="59483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80" name="Rectangle 220"/>
          <p:cNvSpPr>
            <a:spLocks noChangeArrowheads="1"/>
          </p:cNvSpPr>
          <p:nvPr/>
        </p:nvSpPr>
        <p:spPr bwMode="auto">
          <a:xfrm>
            <a:off x="7620000" y="59483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SOU</a:t>
            </a:r>
          </a:p>
        </p:txBody>
      </p:sp>
      <p:sp>
        <p:nvSpPr>
          <p:cNvPr id="962782" name="Rectangle 222"/>
          <p:cNvSpPr>
            <a:spLocks noChangeArrowheads="1"/>
          </p:cNvSpPr>
          <p:nvPr/>
        </p:nvSpPr>
        <p:spPr bwMode="auto">
          <a:xfrm>
            <a:off x="6829425" y="61896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BLA</a:t>
            </a:r>
          </a:p>
        </p:txBody>
      </p:sp>
      <p:sp>
        <p:nvSpPr>
          <p:cNvPr id="962783" name="Rectangle 223"/>
          <p:cNvSpPr>
            <a:spLocks noChangeArrowheads="1"/>
          </p:cNvSpPr>
          <p:nvPr/>
        </p:nvSpPr>
        <p:spPr bwMode="auto">
          <a:xfrm>
            <a:off x="6380163" y="61722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70:</a:t>
            </a:r>
          </a:p>
        </p:txBody>
      </p:sp>
      <p:sp>
        <p:nvSpPr>
          <p:cNvPr id="962784" name="Rectangle 224"/>
          <p:cNvSpPr>
            <a:spLocks noChangeArrowheads="1"/>
          </p:cNvSpPr>
          <p:nvPr/>
        </p:nvSpPr>
        <p:spPr bwMode="auto">
          <a:xfrm>
            <a:off x="7340600" y="61896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85" name="Rectangle 225"/>
          <p:cNvSpPr>
            <a:spLocks noChangeArrowheads="1"/>
          </p:cNvSpPr>
          <p:nvPr/>
        </p:nvSpPr>
        <p:spPr bwMode="auto">
          <a:xfrm>
            <a:off x="7620000" y="61896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6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26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26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27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26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27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27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27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27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27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27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27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27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27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27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26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626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26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627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6270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6270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270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27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27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27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627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27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27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27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27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627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27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627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27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627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627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627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627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627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627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627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62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627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627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62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6274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627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6274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6274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6274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627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6275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627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6275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6275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6275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627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627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627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627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6276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6276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6276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6277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6277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6277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6277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6277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6277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6277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96277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96278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6278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96278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96278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962785"/>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3" presetClass="emph" presetSubtype="2" fill="hold" grpId="1" nodeType="clickEffect">
                                  <p:stCondLst>
                                    <p:cond delay="0"/>
                                  </p:stCondLst>
                                  <p:childTnLst>
                                    <p:animClr clrSpc="rgb" dir="cw">
                                      <p:cBhvr override="childStyle">
                                        <p:cTn id="160" dur="100" fill="hold"/>
                                        <p:tgtEl>
                                          <p:spTgt spid="962691"/>
                                        </p:tgtEl>
                                        <p:attrNameLst>
                                          <p:attrName>style.color</p:attrName>
                                        </p:attrNameLst>
                                      </p:cBhvr>
                                      <p:to>
                                        <a:srgbClr val="969696"/>
                                      </p:to>
                                    </p:animClr>
                                  </p:childTnLst>
                                </p:cTn>
                              </p:par>
                              <p:par>
                                <p:cTn id="161" presetID="3" presetClass="emph" presetSubtype="2" fill="hold" grpId="1" nodeType="withEffect">
                                  <p:stCondLst>
                                    <p:cond delay="0"/>
                                  </p:stCondLst>
                                  <p:childTnLst>
                                    <p:animClr clrSpc="rgb" dir="cw">
                                      <p:cBhvr override="childStyle">
                                        <p:cTn id="162" dur="100" fill="hold"/>
                                        <p:tgtEl>
                                          <p:spTgt spid="962692"/>
                                        </p:tgtEl>
                                        <p:attrNameLst>
                                          <p:attrName>style.color</p:attrName>
                                        </p:attrNameLst>
                                      </p:cBhvr>
                                      <p:to>
                                        <a:srgbClr val="969696"/>
                                      </p:to>
                                    </p:animClr>
                                  </p:childTnLst>
                                </p:cTn>
                              </p:par>
                              <p:par>
                                <p:cTn id="163" presetID="3" presetClass="emph" presetSubtype="2" fill="hold" grpId="1" nodeType="withEffect">
                                  <p:stCondLst>
                                    <p:cond delay="0"/>
                                  </p:stCondLst>
                                  <p:childTnLst>
                                    <p:animClr clrSpc="rgb" dir="cw">
                                      <p:cBhvr override="childStyle">
                                        <p:cTn id="164" dur="100" fill="hold"/>
                                        <p:tgtEl>
                                          <p:spTgt spid="962634"/>
                                        </p:tgtEl>
                                        <p:attrNameLst>
                                          <p:attrName>style.color</p:attrName>
                                        </p:attrNameLst>
                                      </p:cBhvr>
                                      <p:to>
                                        <a:srgbClr val="969696"/>
                                      </p:to>
                                    </p:animClr>
                                  </p:childTnLst>
                                </p:cTn>
                              </p:par>
                              <p:par>
                                <p:cTn id="165" presetID="3" presetClass="emph" presetSubtype="2" fill="hold" grpId="1" nodeType="withEffect">
                                  <p:stCondLst>
                                    <p:cond delay="0"/>
                                  </p:stCondLst>
                                  <p:childTnLst>
                                    <p:animClr clrSpc="rgb" dir="cw">
                                      <p:cBhvr override="childStyle">
                                        <p:cTn id="166" dur="100" fill="hold"/>
                                        <p:tgtEl>
                                          <p:spTgt spid="962635"/>
                                        </p:tgtEl>
                                        <p:attrNameLst>
                                          <p:attrName>style.color</p:attrName>
                                        </p:attrNameLst>
                                      </p:cBhvr>
                                      <p:to>
                                        <a:srgbClr val="969696"/>
                                      </p:to>
                                    </p:animClr>
                                  </p:childTnLst>
                                </p:cTn>
                              </p:par>
                              <p:par>
                                <p:cTn id="167" presetID="7" presetClass="emph" presetSubtype="2" fill="hold" nodeType="withEffect">
                                  <p:stCondLst>
                                    <p:cond delay="0"/>
                                  </p:stCondLst>
                                  <p:childTnLst>
                                    <p:animClr clrSpc="rgb" dir="cw">
                                      <p:cBhvr>
                                        <p:cTn id="168" dur="100" fill="hold"/>
                                        <p:tgtEl>
                                          <p:spTgt spid="962619"/>
                                        </p:tgtEl>
                                        <p:attrNameLst>
                                          <p:attrName>stroke.color</p:attrName>
                                        </p:attrNameLst>
                                      </p:cBhvr>
                                      <p:to>
                                        <a:srgbClr val="FF0000"/>
                                      </p:to>
                                    </p:animClr>
                                    <p:set>
                                      <p:cBhvr>
                                        <p:cTn id="169" dur="100" fill="hold"/>
                                        <p:tgtEl>
                                          <p:spTgt spid="962619"/>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100" fill="hold"/>
                                        <p:tgtEl>
                                          <p:spTgt spid="962620"/>
                                        </p:tgtEl>
                                        <p:attrNameLst>
                                          <p:attrName>stroke.color</p:attrName>
                                        </p:attrNameLst>
                                      </p:cBhvr>
                                      <p:to>
                                        <a:srgbClr val="FF0000"/>
                                      </p:to>
                                    </p:animClr>
                                    <p:set>
                                      <p:cBhvr>
                                        <p:cTn id="172" dur="100" fill="hold"/>
                                        <p:tgtEl>
                                          <p:spTgt spid="962620"/>
                                        </p:tgtEl>
                                        <p:attrNameLst>
                                          <p:attrName>stroke.on</p:attrName>
                                        </p:attrNameLst>
                                      </p:cBhvr>
                                      <p:to>
                                        <p:strVal val="true"/>
                                      </p:to>
                                    </p:set>
                                  </p:childTnLst>
                                </p:cTn>
                              </p:par>
                              <p:par>
                                <p:cTn id="173" presetID="7" presetClass="emph" presetSubtype="2" fill="hold" nodeType="withEffect">
                                  <p:stCondLst>
                                    <p:cond delay="0"/>
                                  </p:stCondLst>
                                  <p:childTnLst>
                                    <p:animClr clrSpc="rgb" dir="cw">
                                      <p:cBhvr>
                                        <p:cTn id="174" dur="100" fill="hold"/>
                                        <p:tgtEl>
                                          <p:spTgt spid="962602"/>
                                        </p:tgtEl>
                                        <p:attrNameLst>
                                          <p:attrName>stroke.color</p:attrName>
                                        </p:attrNameLst>
                                      </p:cBhvr>
                                      <p:to>
                                        <a:srgbClr val="FF0000"/>
                                      </p:to>
                                    </p:animClr>
                                    <p:set>
                                      <p:cBhvr>
                                        <p:cTn id="175" dur="100" fill="hold"/>
                                        <p:tgtEl>
                                          <p:spTgt spid="962602"/>
                                        </p:tgtEl>
                                        <p:attrNameLst>
                                          <p:attrName>stroke.on</p:attrName>
                                        </p:attrNameLst>
                                      </p:cBhvr>
                                      <p:to>
                                        <p:strVal val="true"/>
                                      </p:to>
                                    </p:set>
                                  </p:childTnLst>
                                </p:cTn>
                              </p:par>
                              <p:par>
                                <p:cTn id="176" presetID="1" presetClass="emph" presetSubtype="2" fill="hold" nodeType="withEffect">
                                  <p:stCondLst>
                                    <p:cond delay="0"/>
                                  </p:stCondLst>
                                  <p:childTnLst>
                                    <p:animClr clrSpc="rgb" dir="cw">
                                      <p:cBhvr>
                                        <p:cTn id="177" dur="100" fill="hold"/>
                                        <p:tgtEl>
                                          <p:spTgt spid="962619"/>
                                        </p:tgtEl>
                                        <p:attrNameLst>
                                          <p:attrName>fillcolor</p:attrName>
                                        </p:attrNameLst>
                                      </p:cBhvr>
                                      <p:to>
                                        <a:srgbClr val="FF0000"/>
                                      </p:to>
                                    </p:animClr>
                                    <p:set>
                                      <p:cBhvr>
                                        <p:cTn id="178" dur="100" fill="hold"/>
                                        <p:tgtEl>
                                          <p:spTgt spid="962619"/>
                                        </p:tgtEl>
                                        <p:attrNameLst>
                                          <p:attrName>fill.type</p:attrName>
                                        </p:attrNameLst>
                                      </p:cBhvr>
                                      <p:to>
                                        <p:strVal val="solid"/>
                                      </p:to>
                                    </p:set>
                                    <p:set>
                                      <p:cBhvr>
                                        <p:cTn id="179" dur="100" fill="hold"/>
                                        <p:tgtEl>
                                          <p:spTgt spid="962619"/>
                                        </p:tgtEl>
                                        <p:attrNameLst>
                                          <p:attrName>fill.on</p:attrName>
                                        </p:attrNameLst>
                                      </p:cBhvr>
                                      <p:to>
                                        <p:strVal val="true"/>
                                      </p:to>
                                    </p:set>
                                  </p:childTnLst>
                                </p:cTn>
                              </p:par>
                              <p:par>
                                <p:cTn id="180" presetID="1" presetClass="emph" presetSubtype="2" fill="hold" nodeType="withEffect">
                                  <p:stCondLst>
                                    <p:cond delay="0"/>
                                  </p:stCondLst>
                                  <p:childTnLst>
                                    <p:animClr clrSpc="rgb" dir="cw">
                                      <p:cBhvr>
                                        <p:cTn id="181" dur="100" fill="hold"/>
                                        <p:tgtEl>
                                          <p:spTgt spid="962620"/>
                                        </p:tgtEl>
                                        <p:attrNameLst>
                                          <p:attrName>fillcolor</p:attrName>
                                        </p:attrNameLst>
                                      </p:cBhvr>
                                      <p:to>
                                        <a:srgbClr val="FF0000"/>
                                      </p:to>
                                    </p:animClr>
                                    <p:set>
                                      <p:cBhvr>
                                        <p:cTn id="182" dur="100" fill="hold"/>
                                        <p:tgtEl>
                                          <p:spTgt spid="962620"/>
                                        </p:tgtEl>
                                        <p:attrNameLst>
                                          <p:attrName>fill.type</p:attrName>
                                        </p:attrNameLst>
                                      </p:cBhvr>
                                      <p:to>
                                        <p:strVal val="solid"/>
                                      </p:to>
                                    </p:set>
                                    <p:set>
                                      <p:cBhvr>
                                        <p:cTn id="183" dur="100" fill="hold"/>
                                        <p:tgtEl>
                                          <p:spTgt spid="962620"/>
                                        </p:tgtEl>
                                        <p:attrNameLst>
                                          <p:attrName>fill.on</p:attrName>
                                        </p:attrNameLst>
                                      </p:cBhvr>
                                      <p:to>
                                        <p:strVal val="true"/>
                                      </p:to>
                                    </p:set>
                                  </p:childTnLst>
                                </p:cTn>
                              </p:par>
                            </p:childTnLst>
                          </p:cTn>
                        </p:par>
                      </p:childTnLst>
                    </p:cTn>
                  </p:par>
                  <p:par>
                    <p:cTn id="184" fill="hold">
                      <p:stCondLst>
                        <p:cond delay="indefinite"/>
                      </p:stCondLst>
                      <p:childTnLst>
                        <p:par>
                          <p:cTn id="185" fill="hold">
                            <p:stCondLst>
                              <p:cond delay="0"/>
                            </p:stCondLst>
                            <p:childTnLst>
                              <p:par>
                                <p:cTn id="186" presetID="3" presetClass="emph" presetSubtype="2" fill="hold" grpId="1" nodeType="clickEffect">
                                  <p:stCondLst>
                                    <p:cond delay="0"/>
                                  </p:stCondLst>
                                  <p:childTnLst>
                                    <p:animClr clrSpc="rgb" dir="cw">
                                      <p:cBhvr override="childStyle">
                                        <p:cTn id="187" dur="100" fill="hold"/>
                                        <p:tgtEl>
                                          <p:spTgt spid="962697"/>
                                        </p:tgtEl>
                                        <p:attrNameLst>
                                          <p:attrName>style.color</p:attrName>
                                        </p:attrNameLst>
                                      </p:cBhvr>
                                      <p:to>
                                        <a:srgbClr val="969696"/>
                                      </p:to>
                                    </p:animClr>
                                  </p:childTnLst>
                                </p:cTn>
                              </p:par>
                              <p:par>
                                <p:cTn id="188" presetID="3" presetClass="emph" presetSubtype="2" fill="hold" grpId="1" nodeType="withEffect">
                                  <p:stCondLst>
                                    <p:cond delay="0"/>
                                  </p:stCondLst>
                                  <p:childTnLst>
                                    <p:animClr clrSpc="rgb" dir="cw">
                                      <p:cBhvr override="childStyle">
                                        <p:cTn id="189" dur="100" fill="hold"/>
                                        <p:tgtEl>
                                          <p:spTgt spid="962698"/>
                                        </p:tgtEl>
                                        <p:attrNameLst>
                                          <p:attrName>style.color</p:attrName>
                                        </p:attrNameLst>
                                      </p:cBhvr>
                                      <p:to>
                                        <a:srgbClr val="969696"/>
                                      </p:to>
                                    </p:animClr>
                                  </p:childTnLst>
                                </p:cTn>
                              </p:par>
                              <p:par>
                                <p:cTn id="190" presetID="3" presetClass="emph" presetSubtype="2" fill="hold" grpId="1" nodeType="withEffect">
                                  <p:stCondLst>
                                    <p:cond delay="0"/>
                                  </p:stCondLst>
                                  <p:childTnLst>
                                    <p:animClr clrSpc="rgb" dir="cw">
                                      <p:cBhvr override="childStyle">
                                        <p:cTn id="191" dur="100" fill="hold"/>
                                        <p:tgtEl>
                                          <p:spTgt spid="962699"/>
                                        </p:tgtEl>
                                        <p:attrNameLst>
                                          <p:attrName>style.color</p:attrName>
                                        </p:attrNameLst>
                                      </p:cBhvr>
                                      <p:to>
                                        <a:srgbClr val="969696"/>
                                      </p:to>
                                    </p:animClr>
                                  </p:childTnLst>
                                </p:cTn>
                              </p:par>
                              <p:par>
                                <p:cTn id="192" presetID="3" presetClass="emph" presetSubtype="2" fill="hold" grpId="1" nodeType="withEffect">
                                  <p:stCondLst>
                                    <p:cond delay="0"/>
                                  </p:stCondLst>
                                  <p:childTnLst>
                                    <p:animClr clrSpc="rgb" dir="cw">
                                      <p:cBhvr override="childStyle">
                                        <p:cTn id="193" dur="100" fill="hold"/>
                                        <p:tgtEl>
                                          <p:spTgt spid="962700"/>
                                        </p:tgtEl>
                                        <p:attrNameLst>
                                          <p:attrName>style.color</p:attrName>
                                        </p:attrNameLst>
                                      </p:cBhvr>
                                      <p:to>
                                        <a:srgbClr val="969696"/>
                                      </p:to>
                                    </p:animClr>
                                  </p:childTnLst>
                                </p:cTn>
                              </p:par>
                              <p:par>
                                <p:cTn id="194" presetID="7" presetClass="emph" presetSubtype="2" fill="hold" nodeType="withEffect">
                                  <p:stCondLst>
                                    <p:cond delay="0"/>
                                  </p:stCondLst>
                                  <p:childTnLst>
                                    <p:animClr clrSpc="rgb" dir="cw">
                                      <p:cBhvr>
                                        <p:cTn id="195" dur="100" fill="hold"/>
                                        <p:tgtEl>
                                          <p:spTgt spid="962610"/>
                                        </p:tgtEl>
                                        <p:attrNameLst>
                                          <p:attrName>stroke.color</p:attrName>
                                        </p:attrNameLst>
                                      </p:cBhvr>
                                      <p:to>
                                        <a:schemeClr val="accent2"/>
                                      </p:to>
                                    </p:animClr>
                                    <p:set>
                                      <p:cBhvr>
                                        <p:cTn id="196" dur="100" fill="hold"/>
                                        <p:tgtEl>
                                          <p:spTgt spid="962610"/>
                                        </p:tgtEl>
                                        <p:attrNameLst>
                                          <p:attrName>stroke.on</p:attrName>
                                        </p:attrNameLst>
                                      </p:cBhvr>
                                      <p:to>
                                        <p:strVal val="true"/>
                                      </p:to>
                                    </p:set>
                                  </p:childTnLst>
                                </p:cTn>
                              </p:par>
                              <p:par>
                                <p:cTn id="197" presetID="7" presetClass="emph" presetSubtype="2" fill="hold" nodeType="withEffect">
                                  <p:stCondLst>
                                    <p:cond delay="0"/>
                                  </p:stCondLst>
                                  <p:childTnLst>
                                    <p:animClr clrSpc="rgb" dir="cw">
                                      <p:cBhvr>
                                        <p:cTn id="198" dur="100" fill="hold"/>
                                        <p:tgtEl>
                                          <p:spTgt spid="962628"/>
                                        </p:tgtEl>
                                        <p:attrNameLst>
                                          <p:attrName>stroke.color</p:attrName>
                                        </p:attrNameLst>
                                      </p:cBhvr>
                                      <p:to>
                                        <a:schemeClr val="accent2"/>
                                      </p:to>
                                    </p:animClr>
                                    <p:set>
                                      <p:cBhvr>
                                        <p:cTn id="199" dur="100" fill="hold"/>
                                        <p:tgtEl>
                                          <p:spTgt spid="962628"/>
                                        </p:tgtEl>
                                        <p:attrNameLst>
                                          <p:attrName>stroke.on</p:attrName>
                                        </p:attrNameLst>
                                      </p:cBhvr>
                                      <p:to>
                                        <p:strVal val="true"/>
                                      </p:to>
                                    </p:set>
                                  </p:childTnLst>
                                </p:cTn>
                              </p:par>
                              <p:par>
                                <p:cTn id="200" presetID="7" presetClass="emph" presetSubtype="2" fill="hold" nodeType="withEffect">
                                  <p:stCondLst>
                                    <p:cond delay="0"/>
                                  </p:stCondLst>
                                  <p:childTnLst>
                                    <p:animClr clrSpc="rgb" dir="cw">
                                      <p:cBhvr>
                                        <p:cTn id="201" dur="100" fill="hold"/>
                                        <p:tgtEl>
                                          <p:spTgt spid="962625"/>
                                        </p:tgtEl>
                                        <p:attrNameLst>
                                          <p:attrName>stroke.color</p:attrName>
                                        </p:attrNameLst>
                                      </p:cBhvr>
                                      <p:to>
                                        <a:schemeClr val="accent2"/>
                                      </p:to>
                                    </p:animClr>
                                    <p:set>
                                      <p:cBhvr>
                                        <p:cTn id="202" dur="100" fill="hold"/>
                                        <p:tgtEl>
                                          <p:spTgt spid="962625"/>
                                        </p:tgtEl>
                                        <p:attrNameLst>
                                          <p:attrName>stroke.on</p:attrName>
                                        </p:attrNameLst>
                                      </p:cBhvr>
                                      <p:to>
                                        <p:strVal val="true"/>
                                      </p:to>
                                    </p:set>
                                  </p:childTnLst>
                                </p:cTn>
                              </p:par>
                              <p:par>
                                <p:cTn id="203" presetID="1" presetClass="emph" presetSubtype="2" fill="hold" nodeType="withEffect">
                                  <p:stCondLst>
                                    <p:cond delay="0"/>
                                  </p:stCondLst>
                                  <p:childTnLst>
                                    <p:animClr clrSpc="rgb" dir="cw">
                                      <p:cBhvr>
                                        <p:cTn id="204" dur="100" fill="hold"/>
                                        <p:tgtEl>
                                          <p:spTgt spid="962628"/>
                                        </p:tgtEl>
                                        <p:attrNameLst>
                                          <p:attrName>fillcolor</p:attrName>
                                        </p:attrNameLst>
                                      </p:cBhvr>
                                      <p:to>
                                        <a:schemeClr val="accent2"/>
                                      </p:to>
                                    </p:animClr>
                                    <p:set>
                                      <p:cBhvr>
                                        <p:cTn id="205" dur="100" fill="hold"/>
                                        <p:tgtEl>
                                          <p:spTgt spid="962628"/>
                                        </p:tgtEl>
                                        <p:attrNameLst>
                                          <p:attrName>fill.type</p:attrName>
                                        </p:attrNameLst>
                                      </p:cBhvr>
                                      <p:to>
                                        <p:strVal val="solid"/>
                                      </p:to>
                                    </p:set>
                                    <p:set>
                                      <p:cBhvr>
                                        <p:cTn id="206" dur="100" fill="hold"/>
                                        <p:tgtEl>
                                          <p:spTgt spid="962628"/>
                                        </p:tgtEl>
                                        <p:attrNameLst>
                                          <p:attrName>fill.on</p:attrName>
                                        </p:attrNameLst>
                                      </p:cBhvr>
                                      <p:to>
                                        <p:strVal val="true"/>
                                      </p:to>
                                    </p:set>
                                  </p:childTnLst>
                                </p:cTn>
                              </p:par>
                              <p:par>
                                <p:cTn id="207" presetID="1" presetClass="emph" presetSubtype="2" fill="hold" nodeType="withEffect">
                                  <p:stCondLst>
                                    <p:cond delay="0"/>
                                  </p:stCondLst>
                                  <p:childTnLst>
                                    <p:animClr clrSpc="rgb" dir="cw">
                                      <p:cBhvr>
                                        <p:cTn id="208" dur="100" fill="hold"/>
                                        <p:tgtEl>
                                          <p:spTgt spid="962625"/>
                                        </p:tgtEl>
                                        <p:attrNameLst>
                                          <p:attrName>fillcolor</p:attrName>
                                        </p:attrNameLst>
                                      </p:cBhvr>
                                      <p:to>
                                        <a:schemeClr val="accent2"/>
                                      </p:to>
                                    </p:animClr>
                                    <p:set>
                                      <p:cBhvr>
                                        <p:cTn id="209" dur="100" fill="hold"/>
                                        <p:tgtEl>
                                          <p:spTgt spid="962625"/>
                                        </p:tgtEl>
                                        <p:attrNameLst>
                                          <p:attrName>fill.type</p:attrName>
                                        </p:attrNameLst>
                                      </p:cBhvr>
                                      <p:to>
                                        <p:strVal val="solid"/>
                                      </p:to>
                                    </p:set>
                                    <p:set>
                                      <p:cBhvr>
                                        <p:cTn id="210" dur="100" fill="hold"/>
                                        <p:tgtEl>
                                          <p:spTgt spid="962625"/>
                                        </p:tgtEl>
                                        <p:attrNameLst>
                                          <p:attrName>fill.on</p:attrName>
                                        </p:attrNameLst>
                                      </p:cBhvr>
                                      <p:to>
                                        <p:strVal val="true"/>
                                      </p:to>
                                    </p:set>
                                  </p:childTnLst>
                                </p:cTn>
                              </p:par>
                            </p:childTnLst>
                          </p:cTn>
                        </p:par>
                      </p:childTnLst>
                    </p:cTn>
                  </p:par>
                  <p:par>
                    <p:cTn id="211" fill="hold">
                      <p:stCondLst>
                        <p:cond delay="indefinite"/>
                      </p:stCondLst>
                      <p:childTnLst>
                        <p:par>
                          <p:cTn id="212" fill="hold">
                            <p:stCondLst>
                              <p:cond delay="0"/>
                            </p:stCondLst>
                            <p:childTnLst>
                              <p:par>
                                <p:cTn id="213" presetID="3" presetClass="emph" presetSubtype="2" fill="hold" grpId="1" nodeType="clickEffect">
                                  <p:stCondLst>
                                    <p:cond delay="0"/>
                                  </p:stCondLst>
                                  <p:childTnLst>
                                    <p:animClr clrSpc="rgb" dir="cw">
                                      <p:cBhvr override="childStyle">
                                        <p:cTn id="214" dur="100" fill="hold"/>
                                        <p:tgtEl>
                                          <p:spTgt spid="962704"/>
                                        </p:tgtEl>
                                        <p:attrNameLst>
                                          <p:attrName>style.color</p:attrName>
                                        </p:attrNameLst>
                                      </p:cBhvr>
                                      <p:to>
                                        <a:srgbClr val="969696"/>
                                      </p:to>
                                    </p:animClr>
                                  </p:childTnLst>
                                </p:cTn>
                              </p:par>
                              <p:par>
                                <p:cTn id="215" presetID="3" presetClass="emph" presetSubtype="2" fill="hold" grpId="1" nodeType="withEffect">
                                  <p:stCondLst>
                                    <p:cond delay="0"/>
                                  </p:stCondLst>
                                  <p:childTnLst>
                                    <p:animClr clrSpc="rgb" dir="cw">
                                      <p:cBhvr override="childStyle">
                                        <p:cTn id="216" dur="100" fill="hold"/>
                                        <p:tgtEl>
                                          <p:spTgt spid="962702"/>
                                        </p:tgtEl>
                                        <p:attrNameLst>
                                          <p:attrName>style.color</p:attrName>
                                        </p:attrNameLst>
                                      </p:cBhvr>
                                      <p:to>
                                        <a:srgbClr val="969696"/>
                                      </p:to>
                                    </p:animClr>
                                  </p:childTnLst>
                                </p:cTn>
                              </p:par>
                              <p:par>
                                <p:cTn id="217" presetID="3" presetClass="emph" presetSubtype="2" fill="hold" grpId="1" nodeType="withEffect">
                                  <p:stCondLst>
                                    <p:cond delay="0"/>
                                  </p:stCondLst>
                                  <p:childTnLst>
                                    <p:animClr clrSpc="rgb" dir="cw">
                                      <p:cBhvr override="childStyle">
                                        <p:cTn id="218" dur="100" fill="hold"/>
                                        <p:tgtEl>
                                          <p:spTgt spid="962703"/>
                                        </p:tgtEl>
                                        <p:attrNameLst>
                                          <p:attrName>style.color</p:attrName>
                                        </p:attrNameLst>
                                      </p:cBhvr>
                                      <p:to>
                                        <a:srgbClr val="969696"/>
                                      </p:to>
                                    </p:animClr>
                                  </p:childTnLst>
                                </p:cTn>
                              </p:par>
                              <p:par>
                                <p:cTn id="219" presetID="3" presetClass="emph" presetSubtype="2" fill="hold" grpId="1" nodeType="withEffect">
                                  <p:stCondLst>
                                    <p:cond delay="0"/>
                                  </p:stCondLst>
                                  <p:childTnLst>
                                    <p:animClr clrSpc="rgb" dir="cw">
                                      <p:cBhvr override="childStyle">
                                        <p:cTn id="220" dur="100" fill="hold"/>
                                        <p:tgtEl>
                                          <p:spTgt spid="962705"/>
                                        </p:tgtEl>
                                        <p:attrNameLst>
                                          <p:attrName>style.color</p:attrName>
                                        </p:attrNameLst>
                                      </p:cBhvr>
                                      <p:to>
                                        <a:srgbClr val="969696"/>
                                      </p:to>
                                    </p:animClr>
                                  </p:childTnLst>
                                </p:cTn>
                              </p:par>
                              <p:par>
                                <p:cTn id="221" presetID="7" presetClass="emph" presetSubtype="2" fill="hold" nodeType="withEffect">
                                  <p:stCondLst>
                                    <p:cond delay="0"/>
                                  </p:stCondLst>
                                  <p:childTnLst>
                                    <p:animClr clrSpc="rgb" dir="cw">
                                      <p:cBhvr>
                                        <p:cTn id="222" dur="100" fill="hold"/>
                                        <p:tgtEl>
                                          <p:spTgt spid="962599"/>
                                        </p:tgtEl>
                                        <p:attrNameLst>
                                          <p:attrName>stroke.color</p:attrName>
                                        </p:attrNameLst>
                                      </p:cBhvr>
                                      <p:to>
                                        <a:srgbClr val="FF0000"/>
                                      </p:to>
                                    </p:animClr>
                                    <p:set>
                                      <p:cBhvr>
                                        <p:cTn id="223" dur="100" fill="hold"/>
                                        <p:tgtEl>
                                          <p:spTgt spid="962599"/>
                                        </p:tgtEl>
                                        <p:attrNameLst>
                                          <p:attrName>stroke.on</p:attrName>
                                        </p:attrNameLst>
                                      </p:cBhvr>
                                      <p:to>
                                        <p:strVal val="true"/>
                                      </p:to>
                                    </p:set>
                                  </p:childTnLst>
                                </p:cTn>
                              </p:par>
                              <p:par>
                                <p:cTn id="224" presetID="7" presetClass="emph" presetSubtype="2" fill="hold" nodeType="withEffect">
                                  <p:stCondLst>
                                    <p:cond delay="0"/>
                                  </p:stCondLst>
                                  <p:childTnLst>
                                    <p:animClr clrSpc="rgb" dir="cw">
                                      <p:cBhvr>
                                        <p:cTn id="225" dur="100" fill="hold"/>
                                        <p:tgtEl>
                                          <p:spTgt spid="962618"/>
                                        </p:tgtEl>
                                        <p:attrNameLst>
                                          <p:attrName>stroke.color</p:attrName>
                                        </p:attrNameLst>
                                      </p:cBhvr>
                                      <p:to>
                                        <a:srgbClr val="FF0000"/>
                                      </p:to>
                                    </p:animClr>
                                    <p:set>
                                      <p:cBhvr>
                                        <p:cTn id="226" dur="100" fill="hold"/>
                                        <p:tgtEl>
                                          <p:spTgt spid="962618"/>
                                        </p:tgtEl>
                                        <p:attrNameLst>
                                          <p:attrName>stroke.on</p:attrName>
                                        </p:attrNameLst>
                                      </p:cBhvr>
                                      <p:to>
                                        <p:strVal val="true"/>
                                      </p:to>
                                    </p:set>
                                  </p:childTnLst>
                                </p:cTn>
                              </p:par>
                              <p:par>
                                <p:cTn id="227" presetID="1" presetClass="emph" presetSubtype="2" fill="hold" nodeType="withEffect">
                                  <p:stCondLst>
                                    <p:cond delay="0"/>
                                  </p:stCondLst>
                                  <p:childTnLst>
                                    <p:animClr clrSpc="rgb" dir="cw">
                                      <p:cBhvr>
                                        <p:cTn id="228" dur="100" fill="hold"/>
                                        <p:tgtEl>
                                          <p:spTgt spid="962618"/>
                                        </p:tgtEl>
                                        <p:attrNameLst>
                                          <p:attrName>fillcolor</p:attrName>
                                        </p:attrNameLst>
                                      </p:cBhvr>
                                      <p:to>
                                        <a:srgbClr val="FF0000"/>
                                      </p:to>
                                    </p:animClr>
                                    <p:set>
                                      <p:cBhvr>
                                        <p:cTn id="229" dur="100" fill="hold"/>
                                        <p:tgtEl>
                                          <p:spTgt spid="962618"/>
                                        </p:tgtEl>
                                        <p:attrNameLst>
                                          <p:attrName>fill.type</p:attrName>
                                        </p:attrNameLst>
                                      </p:cBhvr>
                                      <p:to>
                                        <p:strVal val="solid"/>
                                      </p:to>
                                    </p:set>
                                    <p:set>
                                      <p:cBhvr>
                                        <p:cTn id="230" dur="100" fill="hold"/>
                                        <p:tgtEl>
                                          <p:spTgt spid="962618"/>
                                        </p:tgtEl>
                                        <p:attrNameLst>
                                          <p:attrName>fill.on</p:attrName>
                                        </p:attrNameLst>
                                      </p:cBhvr>
                                      <p:to>
                                        <p:strVal val="true"/>
                                      </p:to>
                                    </p:set>
                                  </p:childTnLst>
                                </p:cTn>
                              </p:par>
                            </p:childTnLst>
                          </p:cTn>
                        </p:par>
                      </p:childTnLst>
                    </p:cTn>
                  </p:par>
                  <p:par>
                    <p:cTn id="231" fill="hold">
                      <p:stCondLst>
                        <p:cond delay="indefinite"/>
                      </p:stCondLst>
                      <p:childTnLst>
                        <p:par>
                          <p:cTn id="232" fill="hold">
                            <p:stCondLst>
                              <p:cond delay="0"/>
                            </p:stCondLst>
                            <p:childTnLst>
                              <p:par>
                                <p:cTn id="233" presetID="3" presetClass="emph" presetSubtype="2" fill="hold" grpId="1" nodeType="clickEffect">
                                  <p:stCondLst>
                                    <p:cond delay="0"/>
                                  </p:stCondLst>
                                  <p:childTnLst>
                                    <p:animClr clrSpc="rgb" dir="cw">
                                      <p:cBhvr override="childStyle">
                                        <p:cTn id="234" dur="100" fill="hold"/>
                                        <p:tgtEl>
                                          <p:spTgt spid="962707"/>
                                        </p:tgtEl>
                                        <p:attrNameLst>
                                          <p:attrName>style.color</p:attrName>
                                        </p:attrNameLst>
                                      </p:cBhvr>
                                      <p:to>
                                        <a:srgbClr val="969696"/>
                                      </p:to>
                                    </p:animClr>
                                  </p:childTnLst>
                                </p:cTn>
                              </p:par>
                              <p:par>
                                <p:cTn id="235" presetID="3" presetClass="emph" presetSubtype="2" fill="hold" grpId="1" nodeType="withEffect">
                                  <p:stCondLst>
                                    <p:cond delay="0"/>
                                  </p:stCondLst>
                                  <p:childTnLst>
                                    <p:animClr clrSpc="rgb" dir="cw">
                                      <p:cBhvr override="childStyle">
                                        <p:cTn id="236" dur="100" fill="hold"/>
                                        <p:tgtEl>
                                          <p:spTgt spid="962708"/>
                                        </p:tgtEl>
                                        <p:attrNameLst>
                                          <p:attrName>style.color</p:attrName>
                                        </p:attrNameLst>
                                      </p:cBhvr>
                                      <p:to>
                                        <a:srgbClr val="969696"/>
                                      </p:to>
                                    </p:animClr>
                                  </p:childTnLst>
                                </p:cTn>
                              </p:par>
                              <p:par>
                                <p:cTn id="237" presetID="3" presetClass="emph" presetSubtype="2" fill="hold" grpId="1" nodeType="withEffect">
                                  <p:stCondLst>
                                    <p:cond delay="0"/>
                                  </p:stCondLst>
                                  <p:childTnLst>
                                    <p:animClr clrSpc="rgb" dir="cw">
                                      <p:cBhvr override="childStyle">
                                        <p:cTn id="238" dur="100" fill="hold"/>
                                        <p:tgtEl>
                                          <p:spTgt spid="962709"/>
                                        </p:tgtEl>
                                        <p:attrNameLst>
                                          <p:attrName>style.color</p:attrName>
                                        </p:attrNameLst>
                                      </p:cBhvr>
                                      <p:to>
                                        <a:srgbClr val="969696"/>
                                      </p:to>
                                    </p:animClr>
                                  </p:childTnLst>
                                </p:cTn>
                              </p:par>
                              <p:par>
                                <p:cTn id="239" presetID="3" presetClass="emph" presetSubtype="2" fill="hold" grpId="1" nodeType="withEffect">
                                  <p:stCondLst>
                                    <p:cond delay="0"/>
                                  </p:stCondLst>
                                  <p:childTnLst>
                                    <p:animClr clrSpc="rgb" dir="cw">
                                      <p:cBhvr override="childStyle">
                                        <p:cTn id="240" dur="100" fill="hold"/>
                                        <p:tgtEl>
                                          <p:spTgt spid="962710"/>
                                        </p:tgtEl>
                                        <p:attrNameLst>
                                          <p:attrName>style.color</p:attrName>
                                        </p:attrNameLst>
                                      </p:cBhvr>
                                      <p:to>
                                        <a:srgbClr val="969696"/>
                                      </p:to>
                                    </p:animClr>
                                  </p:childTnLst>
                                </p:cTn>
                              </p:par>
                              <p:par>
                                <p:cTn id="241" presetID="7" presetClass="emph" presetSubtype="2" fill="hold" nodeType="withEffect">
                                  <p:stCondLst>
                                    <p:cond delay="0"/>
                                  </p:stCondLst>
                                  <p:childTnLst>
                                    <p:animClr clrSpc="rgb" dir="cw">
                                      <p:cBhvr>
                                        <p:cTn id="242" dur="100" fill="hold"/>
                                        <p:tgtEl>
                                          <p:spTgt spid="962605"/>
                                        </p:tgtEl>
                                        <p:attrNameLst>
                                          <p:attrName>stroke.color</p:attrName>
                                        </p:attrNameLst>
                                      </p:cBhvr>
                                      <p:to>
                                        <a:schemeClr val="accent2"/>
                                      </p:to>
                                    </p:animClr>
                                    <p:set>
                                      <p:cBhvr>
                                        <p:cTn id="243" dur="100" fill="hold"/>
                                        <p:tgtEl>
                                          <p:spTgt spid="962605"/>
                                        </p:tgtEl>
                                        <p:attrNameLst>
                                          <p:attrName>stroke.on</p:attrName>
                                        </p:attrNameLst>
                                      </p:cBhvr>
                                      <p:to>
                                        <p:strVal val="true"/>
                                      </p:to>
                                    </p:set>
                                  </p:childTnLst>
                                </p:cTn>
                              </p:par>
                              <p:par>
                                <p:cTn id="244" presetID="7" presetClass="emph" presetSubtype="2" fill="hold" nodeType="withEffect">
                                  <p:stCondLst>
                                    <p:cond delay="0"/>
                                  </p:stCondLst>
                                  <p:childTnLst>
                                    <p:animClr clrSpc="rgb" dir="cw">
                                      <p:cBhvr>
                                        <p:cTn id="245" dur="100" fill="hold"/>
                                        <p:tgtEl>
                                          <p:spTgt spid="962626"/>
                                        </p:tgtEl>
                                        <p:attrNameLst>
                                          <p:attrName>stroke.color</p:attrName>
                                        </p:attrNameLst>
                                      </p:cBhvr>
                                      <p:to>
                                        <a:schemeClr val="accent2"/>
                                      </p:to>
                                    </p:animClr>
                                    <p:set>
                                      <p:cBhvr>
                                        <p:cTn id="246" dur="100" fill="hold"/>
                                        <p:tgtEl>
                                          <p:spTgt spid="962626"/>
                                        </p:tgtEl>
                                        <p:attrNameLst>
                                          <p:attrName>stroke.on</p:attrName>
                                        </p:attrNameLst>
                                      </p:cBhvr>
                                      <p:to>
                                        <p:strVal val="true"/>
                                      </p:to>
                                    </p:set>
                                  </p:childTnLst>
                                </p:cTn>
                              </p:par>
                              <p:par>
                                <p:cTn id="247" presetID="1" presetClass="emph" presetSubtype="2" fill="hold" nodeType="withEffect">
                                  <p:stCondLst>
                                    <p:cond delay="0"/>
                                  </p:stCondLst>
                                  <p:childTnLst>
                                    <p:animClr clrSpc="rgb" dir="cw">
                                      <p:cBhvr>
                                        <p:cTn id="248" dur="100" fill="hold"/>
                                        <p:tgtEl>
                                          <p:spTgt spid="962626"/>
                                        </p:tgtEl>
                                        <p:attrNameLst>
                                          <p:attrName>fillcolor</p:attrName>
                                        </p:attrNameLst>
                                      </p:cBhvr>
                                      <p:to>
                                        <a:schemeClr val="accent2"/>
                                      </p:to>
                                    </p:animClr>
                                    <p:set>
                                      <p:cBhvr>
                                        <p:cTn id="249" dur="100" fill="hold"/>
                                        <p:tgtEl>
                                          <p:spTgt spid="962626"/>
                                        </p:tgtEl>
                                        <p:attrNameLst>
                                          <p:attrName>fill.type</p:attrName>
                                        </p:attrNameLst>
                                      </p:cBhvr>
                                      <p:to>
                                        <p:strVal val="solid"/>
                                      </p:to>
                                    </p:set>
                                    <p:set>
                                      <p:cBhvr>
                                        <p:cTn id="250" dur="100" fill="hold"/>
                                        <p:tgtEl>
                                          <p:spTgt spid="962626"/>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3" presetClass="emph" presetSubtype="2" fill="hold" grpId="1" nodeType="clickEffect">
                                  <p:stCondLst>
                                    <p:cond delay="0"/>
                                  </p:stCondLst>
                                  <p:childTnLst>
                                    <p:animClr clrSpc="rgb" dir="cw">
                                      <p:cBhvr override="childStyle">
                                        <p:cTn id="254" dur="100" fill="hold"/>
                                        <p:tgtEl>
                                          <p:spTgt spid="962712"/>
                                        </p:tgtEl>
                                        <p:attrNameLst>
                                          <p:attrName>style.color</p:attrName>
                                        </p:attrNameLst>
                                      </p:cBhvr>
                                      <p:to>
                                        <a:srgbClr val="969696"/>
                                      </p:to>
                                    </p:animClr>
                                  </p:childTnLst>
                                </p:cTn>
                              </p:par>
                              <p:par>
                                <p:cTn id="255" presetID="3" presetClass="emph" presetSubtype="2" fill="hold" grpId="1" nodeType="withEffect">
                                  <p:stCondLst>
                                    <p:cond delay="0"/>
                                  </p:stCondLst>
                                  <p:childTnLst>
                                    <p:animClr clrSpc="rgb" dir="cw">
                                      <p:cBhvr override="childStyle">
                                        <p:cTn id="256" dur="100" fill="hold"/>
                                        <p:tgtEl>
                                          <p:spTgt spid="962713"/>
                                        </p:tgtEl>
                                        <p:attrNameLst>
                                          <p:attrName>style.color</p:attrName>
                                        </p:attrNameLst>
                                      </p:cBhvr>
                                      <p:to>
                                        <a:srgbClr val="969696"/>
                                      </p:to>
                                    </p:animClr>
                                  </p:childTnLst>
                                </p:cTn>
                              </p:par>
                              <p:par>
                                <p:cTn id="257" presetID="3" presetClass="emph" presetSubtype="2" fill="hold" grpId="1" nodeType="withEffect">
                                  <p:stCondLst>
                                    <p:cond delay="0"/>
                                  </p:stCondLst>
                                  <p:childTnLst>
                                    <p:animClr clrSpc="rgb" dir="cw">
                                      <p:cBhvr override="childStyle">
                                        <p:cTn id="258" dur="100" fill="hold"/>
                                        <p:tgtEl>
                                          <p:spTgt spid="962714"/>
                                        </p:tgtEl>
                                        <p:attrNameLst>
                                          <p:attrName>style.color</p:attrName>
                                        </p:attrNameLst>
                                      </p:cBhvr>
                                      <p:to>
                                        <a:srgbClr val="969696"/>
                                      </p:to>
                                    </p:animClr>
                                  </p:childTnLst>
                                </p:cTn>
                              </p:par>
                              <p:par>
                                <p:cTn id="259" presetID="3" presetClass="emph" presetSubtype="2" fill="hold" grpId="1" nodeType="withEffect">
                                  <p:stCondLst>
                                    <p:cond delay="0"/>
                                  </p:stCondLst>
                                  <p:childTnLst>
                                    <p:animClr clrSpc="rgb" dir="cw">
                                      <p:cBhvr override="childStyle">
                                        <p:cTn id="260" dur="100" fill="hold"/>
                                        <p:tgtEl>
                                          <p:spTgt spid="962715"/>
                                        </p:tgtEl>
                                        <p:attrNameLst>
                                          <p:attrName>style.color</p:attrName>
                                        </p:attrNameLst>
                                      </p:cBhvr>
                                      <p:to>
                                        <a:srgbClr val="969696"/>
                                      </p:to>
                                    </p:animClr>
                                  </p:childTnLst>
                                </p:cTn>
                              </p:par>
                              <p:par>
                                <p:cTn id="261" presetID="7" presetClass="emph" presetSubtype="2" fill="hold" nodeType="withEffect">
                                  <p:stCondLst>
                                    <p:cond delay="0"/>
                                  </p:stCondLst>
                                  <p:childTnLst>
                                    <p:animClr clrSpc="rgb" dir="cw">
                                      <p:cBhvr>
                                        <p:cTn id="262" dur="100" fill="hold"/>
                                        <p:tgtEl>
                                          <p:spTgt spid="962606"/>
                                        </p:tgtEl>
                                        <p:attrNameLst>
                                          <p:attrName>stroke.color</p:attrName>
                                        </p:attrNameLst>
                                      </p:cBhvr>
                                      <p:to>
                                        <a:srgbClr val="969696"/>
                                      </p:to>
                                    </p:animClr>
                                    <p:set>
                                      <p:cBhvr>
                                        <p:cTn id="263" dur="100" fill="hold"/>
                                        <p:tgtEl>
                                          <p:spTgt spid="962606"/>
                                        </p:tgtEl>
                                        <p:attrNameLst>
                                          <p:attrName>stroke.on</p:attrName>
                                        </p:attrNameLst>
                                      </p:cBhvr>
                                      <p:to>
                                        <p:strVal val="true"/>
                                      </p:to>
                                    </p:set>
                                  </p:childTnLst>
                                </p:cTn>
                              </p:par>
                            </p:childTnLst>
                          </p:cTn>
                        </p:par>
                      </p:childTnLst>
                    </p:cTn>
                  </p:par>
                  <p:par>
                    <p:cTn id="264" fill="hold">
                      <p:stCondLst>
                        <p:cond delay="indefinite"/>
                      </p:stCondLst>
                      <p:childTnLst>
                        <p:par>
                          <p:cTn id="265" fill="hold">
                            <p:stCondLst>
                              <p:cond delay="0"/>
                            </p:stCondLst>
                            <p:childTnLst>
                              <p:par>
                                <p:cTn id="266" presetID="3" presetClass="emph" presetSubtype="2" fill="hold" grpId="1" nodeType="clickEffect">
                                  <p:stCondLst>
                                    <p:cond delay="0"/>
                                  </p:stCondLst>
                                  <p:childTnLst>
                                    <p:animClr clrSpc="rgb" dir="cw">
                                      <p:cBhvr override="childStyle">
                                        <p:cTn id="267" dur="100" fill="hold"/>
                                        <p:tgtEl>
                                          <p:spTgt spid="962718"/>
                                        </p:tgtEl>
                                        <p:attrNameLst>
                                          <p:attrName>style.color</p:attrName>
                                        </p:attrNameLst>
                                      </p:cBhvr>
                                      <p:to>
                                        <a:srgbClr val="969696"/>
                                      </p:to>
                                    </p:animClr>
                                  </p:childTnLst>
                                </p:cTn>
                              </p:par>
                              <p:par>
                                <p:cTn id="268" presetID="3" presetClass="emph" presetSubtype="2" fill="hold" grpId="1" nodeType="withEffect">
                                  <p:stCondLst>
                                    <p:cond delay="0"/>
                                  </p:stCondLst>
                                  <p:childTnLst>
                                    <p:animClr clrSpc="rgb" dir="cw">
                                      <p:cBhvr override="childStyle">
                                        <p:cTn id="269" dur="100" fill="hold"/>
                                        <p:tgtEl>
                                          <p:spTgt spid="962717"/>
                                        </p:tgtEl>
                                        <p:attrNameLst>
                                          <p:attrName>style.color</p:attrName>
                                        </p:attrNameLst>
                                      </p:cBhvr>
                                      <p:to>
                                        <a:srgbClr val="969696"/>
                                      </p:to>
                                    </p:animClr>
                                  </p:childTnLst>
                                </p:cTn>
                              </p:par>
                              <p:par>
                                <p:cTn id="270" presetID="3" presetClass="emph" presetSubtype="2" fill="hold" grpId="1" nodeType="withEffect">
                                  <p:stCondLst>
                                    <p:cond delay="0"/>
                                  </p:stCondLst>
                                  <p:childTnLst>
                                    <p:animClr clrSpc="rgb" dir="cw">
                                      <p:cBhvr override="childStyle">
                                        <p:cTn id="271" dur="100" fill="hold"/>
                                        <p:tgtEl>
                                          <p:spTgt spid="962719"/>
                                        </p:tgtEl>
                                        <p:attrNameLst>
                                          <p:attrName>style.color</p:attrName>
                                        </p:attrNameLst>
                                      </p:cBhvr>
                                      <p:to>
                                        <a:srgbClr val="969696"/>
                                      </p:to>
                                    </p:animClr>
                                  </p:childTnLst>
                                </p:cTn>
                              </p:par>
                              <p:par>
                                <p:cTn id="272" presetID="3" presetClass="emph" presetSubtype="2" fill="hold" grpId="1" nodeType="withEffect">
                                  <p:stCondLst>
                                    <p:cond delay="0"/>
                                  </p:stCondLst>
                                  <p:childTnLst>
                                    <p:animClr clrSpc="rgb" dir="cw">
                                      <p:cBhvr override="childStyle">
                                        <p:cTn id="273" dur="100" fill="hold"/>
                                        <p:tgtEl>
                                          <p:spTgt spid="962720"/>
                                        </p:tgtEl>
                                        <p:attrNameLst>
                                          <p:attrName>style.color</p:attrName>
                                        </p:attrNameLst>
                                      </p:cBhvr>
                                      <p:to>
                                        <a:srgbClr val="969696"/>
                                      </p:to>
                                    </p:animClr>
                                  </p:childTnLst>
                                </p:cTn>
                              </p:par>
                              <p:par>
                                <p:cTn id="274" presetID="7" presetClass="emph" presetSubtype="2" fill="hold" nodeType="withEffect">
                                  <p:stCondLst>
                                    <p:cond delay="0"/>
                                  </p:stCondLst>
                                  <p:childTnLst>
                                    <p:animClr clrSpc="rgb" dir="cw">
                                      <p:cBhvr>
                                        <p:cTn id="275" dur="100" fill="hold"/>
                                        <p:tgtEl>
                                          <p:spTgt spid="962601"/>
                                        </p:tgtEl>
                                        <p:attrNameLst>
                                          <p:attrName>stroke.color</p:attrName>
                                        </p:attrNameLst>
                                      </p:cBhvr>
                                      <p:to>
                                        <a:srgbClr val="009900"/>
                                      </p:to>
                                    </p:animClr>
                                    <p:set>
                                      <p:cBhvr>
                                        <p:cTn id="276" dur="100" fill="hold"/>
                                        <p:tgtEl>
                                          <p:spTgt spid="962601"/>
                                        </p:tgtEl>
                                        <p:attrNameLst>
                                          <p:attrName>stroke.on</p:attrName>
                                        </p:attrNameLst>
                                      </p:cBhvr>
                                      <p:to>
                                        <p:strVal val="true"/>
                                      </p:to>
                                    </p:set>
                                  </p:childTnLst>
                                </p:cTn>
                              </p:par>
                              <p:par>
                                <p:cTn id="277" presetID="7" presetClass="emph" presetSubtype="2" fill="hold" nodeType="withEffect">
                                  <p:stCondLst>
                                    <p:cond delay="0"/>
                                  </p:stCondLst>
                                  <p:childTnLst>
                                    <p:animClr clrSpc="rgb" dir="cw">
                                      <p:cBhvr>
                                        <p:cTn id="278" dur="100" fill="hold"/>
                                        <p:tgtEl>
                                          <p:spTgt spid="962630"/>
                                        </p:tgtEl>
                                        <p:attrNameLst>
                                          <p:attrName>stroke.color</p:attrName>
                                        </p:attrNameLst>
                                      </p:cBhvr>
                                      <p:to>
                                        <a:srgbClr val="009900"/>
                                      </p:to>
                                    </p:animClr>
                                    <p:set>
                                      <p:cBhvr>
                                        <p:cTn id="279" dur="100" fill="hold"/>
                                        <p:tgtEl>
                                          <p:spTgt spid="962630"/>
                                        </p:tgtEl>
                                        <p:attrNameLst>
                                          <p:attrName>stroke.on</p:attrName>
                                        </p:attrNameLst>
                                      </p:cBhvr>
                                      <p:to>
                                        <p:strVal val="true"/>
                                      </p:to>
                                    </p:set>
                                  </p:childTnLst>
                                </p:cTn>
                              </p:par>
                              <p:par>
                                <p:cTn id="280" presetID="7" presetClass="emph" presetSubtype="2" fill="hold" nodeType="withEffect">
                                  <p:stCondLst>
                                    <p:cond delay="0"/>
                                  </p:stCondLst>
                                  <p:childTnLst>
                                    <p:animClr clrSpc="rgb" dir="cw">
                                      <p:cBhvr>
                                        <p:cTn id="281" dur="100" fill="hold"/>
                                        <p:tgtEl>
                                          <p:spTgt spid="962631"/>
                                        </p:tgtEl>
                                        <p:attrNameLst>
                                          <p:attrName>stroke.color</p:attrName>
                                        </p:attrNameLst>
                                      </p:cBhvr>
                                      <p:to>
                                        <a:srgbClr val="009900"/>
                                      </p:to>
                                    </p:animClr>
                                    <p:set>
                                      <p:cBhvr>
                                        <p:cTn id="282" dur="100" fill="hold"/>
                                        <p:tgtEl>
                                          <p:spTgt spid="962631"/>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100" fill="hold"/>
                                        <p:tgtEl>
                                          <p:spTgt spid="962630"/>
                                        </p:tgtEl>
                                        <p:attrNameLst>
                                          <p:attrName>fillcolor</p:attrName>
                                        </p:attrNameLst>
                                      </p:cBhvr>
                                      <p:to>
                                        <a:srgbClr val="009900"/>
                                      </p:to>
                                    </p:animClr>
                                    <p:set>
                                      <p:cBhvr>
                                        <p:cTn id="285" dur="100" fill="hold"/>
                                        <p:tgtEl>
                                          <p:spTgt spid="962630"/>
                                        </p:tgtEl>
                                        <p:attrNameLst>
                                          <p:attrName>fill.type</p:attrName>
                                        </p:attrNameLst>
                                      </p:cBhvr>
                                      <p:to>
                                        <p:strVal val="solid"/>
                                      </p:to>
                                    </p:set>
                                    <p:set>
                                      <p:cBhvr>
                                        <p:cTn id="286" dur="100" fill="hold"/>
                                        <p:tgtEl>
                                          <p:spTgt spid="962630"/>
                                        </p:tgtEl>
                                        <p:attrNameLst>
                                          <p:attrName>fill.on</p:attrName>
                                        </p:attrNameLst>
                                      </p:cBhvr>
                                      <p:to>
                                        <p:strVal val="true"/>
                                      </p:to>
                                    </p:set>
                                  </p:childTnLst>
                                </p:cTn>
                              </p:par>
                              <p:par>
                                <p:cTn id="287" presetID="1" presetClass="emph" presetSubtype="2" fill="hold" nodeType="withEffect">
                                  <p:stCondLst>
                                    <p:cond delay="0"/>
                                  </p:stCondLst>
                                  <p:childTnLst>
                                    <p:animClr clrSpc="rgb" dir="cw">
                                      <p:cBhvr>
                                        <p:cTn id="288" dur="100" fill="hold"/>
                                        <p:tgtEl>
                                          <p:spTgt spid="962631"/>
                                        </p:tgtEl>
                                        <p:attrNameLst>
                                          <p:attrName>fillcolor</p:attrName>
                                        </p:attrNameLst>
                                      </p:cBhvr>
                                      <p:to>
                                        <a:srgbClr val="009900"/>
                                      </p:to>
                                    </p:animClr>
                                    <p:set>
                                      <p:cBhvr>
                                        <p:cTn id="289" dur="100" fill="hold"/>
                                        <p:tgtEl>
                                          <p:spTgt spid="962631"/>
                                        </p:tgtEl>
                                        <p:attrNameLst>
                                          <p:attrName>fill.type</p:attrName>
                                        </p:attrNameLst>
                                      </p:cBhvr>
                                      <p:to>
                                        <p:strVal val="solid"/>
                                      </p:to>
                                    </p:set>
                                    <p:set>
                                      <p:cBhvr>
                                        <p:cTn id="290" dur="100" fill="hold"/>
                                        <p:tgtEl>
                                          <p:spTgt spid="962631"/>
                                        </p:tgtEl>
                                        <p:attrNameLst>
                                          <p:attrName>fill.on</p:attrName>
                                        </p:attrNameLst>
                                      </p:cBhvr>
                                      <p:to>
                                        <p:strVal val="true"/>
                                      </p:to>
                                    </p:set>
                                  </p:childTnLst>
                                </p:cTn>
                              </p:par>
                            </p:childTnLst>
                          </p:cTn>
                        </p:par>
                      </p:childTnLst>
                    </p:cTn>
                  </p:par>
                  <p:par>
                    <p:cTn id="291" fill="hold">
                      <p:stCondLst>
                        <p:cond delay="indefinite"/>
                      </p:stCondLst>
                      <p:childTnLst>
                        <p:par>
                          <p:cTn id="292" fill="hold">
                            <p:stCondLst>
                              <p:cond delay="0"/>
                            </p:stCondLst>
                            <p:childTnLst>
                              <p:par>
                                <p:cTn id="293" presetID="3" presetClass="emph" presetSubtype="2" fill="hold" grpId="1" nodeType="clickEffect">
                                  <p:stCondLst>
                                    <p:cond delay="0"/>
                                  </p:stCondLst>
                                  <p:childTnLst>
                                    <p:animClr clrSpc="rgb" dir="cw">
                                      <p:cBhvr override="childStyle">
                                        <p:cTn id="294" dur="100" fill="hold"/>
                                        <p:tgtEl>
                                          <p:spTgt spid="962722"/>
                                        </p:tgtEl>
                                        <p:attrNameLst>
                                          <p:attrName>style.color</p:attrName>
                                        </p:attrNameLst>
                                      </p:cBhvr>
                                      <p:to>
                                        <a:srgbClr val="969696"/>
                                      </p:to>
                                    </p:animClr>
                                  </p:childTnLst>
                                </p:cTn>
                              </p:par>
                              <p:par>
                                <p:cTn id="295" presetID="3" presetClass="emph" presetSubtype="2" fill="hold" grpId="1" nodeType="withEffect">
                                  <p:stCondLst>
                                    <p:cond delay="0"/>
                                  </p:stCondLst>
                                  <p:childTnLst>
                                    <p:animClr clrSpc="rgb" dir="cw">
                                      <p:cBhvr override="childStyle">
                                        <p:cTn id="296" dur="100" fill="hold"/>
                                        <p:tgtEl>
                                          <p:spTgt spid="962723"/>
                                        </p:tgtEl>
                                        <p:attrNameLst>
                                          <p:attrName>style.color</p:attrName>
                                        </p:attrNameLst>
                                      </p:cBhvr>
                                      <p:to>
                                        <a:srgbClr val="969696"/>
                                      </p:to>
                                    </p:animClr>
                                  </p:childTnLst>
                                </p:cTn>
                              </p:par>
                              <p:par>
                                <p:cTn id="297" presetID="3" presetClass="emph" presetSubtype="2" fill="hold" grpId="1" nodeType="withEffect">
                                  <p:stCondLst>
                                    <p:cond delay="0"/>
                                  </p:stCondLst>
                                  <p:childTnLst>
                                    <p:animClr clrSpc="rgb" dir="cw">
                                      <p:cBhvr override="childStyle">
                                        <p:cTn id="298" dur="100" fill="hold"/>
                                        <p:tgtEl>
                                          <p:spTgt spid="962724"/>
                                        </p:tgtEl>
                                        <p:attrNameLst>
                                          <p:attrName>style.color</p:attrName>
                                        </p:attrNameLst>
                                      </p:cBhvr>
                                      <p:to>
                                        <a:srgbClr val="969696"/>
                                      </p:to>
                                    </p:animClr>
                                  </p:childTnLst>
                                </p:cTn>
                              </p:par>
                              <p:par>
                                <p:cTn id="299" presetID="3" presetClass="emph" presetSubtype="2" fill="hold" grpId="1" nodeType="withEffect">
                                  <p:stCondLst>
                                    <p:cond delay="0"/>
                                  </p:stCondLst>
                                  <p:childTnLst>
                                    <p:animClr clrSpc="rgb" dir="cw">
                                      <p:cBhvr override="childStyle">
                                        <p:cTn id="300" dur="100" fill="hold"/>
                                        <p:tgtEl>
                                          <p:spTgt spid="962725"/>
                                        </p:tgtEl>
                                        <p:attrNameLst>
                                          <p:attrName>style.color</p:attrName>
                                        </p:attrNameLst>
                                      </p:cBhvr>
                                      <p:to>
                                        <a:srgbClr val="969696"/>
                                      </p:to>
                                    </p:animClr>
                                  </p:childTnLst>
                                </p:cTn>
                              </p:par>
                              <p:par>
                                <p:cTn id="301" presetID="7" presetClass="emph" presetSubtype="2" fill="hold" nodeType="withEffect">
                                  <p:stCondLst>
                                    <p:cond delay="0"/>
                                  </p:stCondLst>
                                  <p:childTnLst>
                                    <p:animClr clrSpc="rgb" dir="cw">
                                      <p:cBhvr>
                                        <p:cTn id="302" dur="100" fill="hold"/>
                                        <p:tgtEl>
                                          <p:spTgt spid="962611"/>
                                        </p:tgtEl>
                                        <p:attrNameLst>
                                          <p:attrName>stroke.color</p:attrName>
                                        </p:attrNameLst>
                                      </p:cBhvr>
                                      <p:to>
                                        <a:schemeClr val="accent2"/>
                                      </p:to>
                                    </p:animClr>
                                    <p:set>
                                      <p:cBhvr>
                                        <p:cTn id="303" dur="100" fill="hold"/>
                                        <p:tgtEl>
                                          <p:spTgt spid="962611"/>
                                        </p:tgtEl>
                                        <p:attrNameLst>
                                          <p:attrName>stroke.on</p:attrName>
                                        </p:attrNameLst>
                                      </p:cBhvr>
                                      <p:to>
                                        <p:strVal val="true"/>
                                      </p:to>
                                    </p:set>
                                  </p:childTnLst>
                                </p:cTn>
                              </p:par>
                              <p:par>
                                <p:cTn id="304" presetID="7" presetClass="emph" presetSubtype="2" fill="hold" nodeType="withEffect">
                                  <p:stCondLst>
                                    <p:cond delay="0"/>
                                  </p:stCondLst>
                                  <p:childTnLst>
                                    <p:animClr clrSpc="rgb" dir="cw">
                                      <p:cBhvr>
                                        <p:cTn id="305" dur="100" fill="hold"/>
                                        <p:tgtEl>
                                          <p:spTgt spid="962632"/>
                                        </p:tgtEl>
                                        <p:attrNameLst>
                                          <p:attrName>stroke.color</p:attrName>
                                        </p:attrNameLst>
                                      </p:cBhvr>
                                      <p:to>
                                        <a:schemeClr val="accent2"/>
                                      </p:to>
                                    </p:animClr>
                                    <p:set>
                                      <p:cBhvr>
                                        <p:cTn id="306" dur="100" fill="hold"/>
                                        <p:tgtEl>
                                          <p:spTgt spid="962632"/>
                                        </p:tgtEl>
                                        <p:attrNameLst>
                                          <p:attrName>stroke.on</p:attrName>
                                        </p:attrNameLst>
                                      </p:cBhvr>
                                      <p:to>
                                        <p:strVal val="true"/>
                                      </p:to>
                                    </p:set>
                                  </p:childTnLst>
                                </p:cTn>
                              </p:par>
                              <p:par>
                                <p:cTn id="307" presetID="1" presetClass="emph" presetSubtype="2" fill="hold" nodeType="withEffect">
                                  <p:stCondLst>
                                    <p:cond delay="0"/>
                                  </p:stCondLst>
                                  <p:childTnLst>
                                    <p:animClr clrSpc="rgb" dir="cw">
                                      <p:cBhvr>
                                        <p:cTn id="308" dur="100" fill="hold"/>
                                        <p:tgtEl>
                                          <p:spTgt spid="962632"/>
                                        </p:tgtEl>
                                        <p:attrNameLst>
                                          <p:attrName>fillcolor</p:attrName>
                                        </p:attrNameLst>
                                      </p:cBhvr>
                                      <p:to>
                                        <a:schemeClr val="accent2"/>
                                      </p:to>
                                    </p:animClr>
                                    <p:set>
                                      <p:cBhvr>
                                        <p:cTn id="309" dur="100" fill="hold"/>
                                        <p:tgtEl>
                                          <p:spTgt spid="962632"/>
                                        </p:tgtEl>
                                        <p:attrNameLst>
                                          <p:attrName>fill.type</p:attrName>
                                        </p:attrNameLst>
                                      </p:cBhvr>
                                      <p:to>
                                        <p:strVal val="solid"/>
                                      </p:to>
                                    </p:set>
                                    <p:set>
                                      <p:cBhvr>
                                        <p:cTn id="310" dur="100" fill="hold"/>
                                        <p:tgtEl>
                                          <p:spTgt spid="962632"/>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3" presetClass="emph" presetSubtype="2" fill="hold" grpId="1" nodeType="clickEffect">
                                  <p:stCondLst>
                                    <p:cond delay="0"/>
                                  </p:stCondLst>
                                  <p:childTnLst>
                                    <p:animClr clrSpc="rgb" dir="cw">
                                      <p:cBhvr override="childStyle">
                                        <p:cTn id="314" dur="100" fill="hold"/>
                                        <p:tgtEl>
                                          <p:spTgt spid="962727"/>
                                        </p:tgtEl>
                                        <p:attrNameLst>
                                          <p:attrName>style.color</p:attrName>
                                        </p:attrNameLst>
                                      </p:cBhvr>
                                      <p:to>
                                        <a:srgbClr val="969696"/>
                                      </p:to>
                                    </p:animClr>
                                  </p:childTnLst>
                                </p:cTn>
                              </p:par>
                              <p:par>
                                <p:cTn id="315" presetID="3" presetClass="emph" presetSubtype="2" fill="hold" grpId="1" nodeType="withEffect">
                                  <p:stCondLst>
                                    <p:cond delay="0"/>
                                  </p:stCondLst>
                                  <p:childTnLst>
                                    <p:animClr clrSpc="rgb" dir="cw">
                                      <p:cBhvr override="childStyle">
                                        <p:cTn id="316" dur="100" fill="hold"/>
                                        <p:tgtEl>
                                          <p:spTgt spid="962728"/>
                                        </p:tgtEl>
                                        <p:attrNameLst>
                                          <p:attrName>style.color</p:attrName>
                                        </p:attrNameLst>
                                      </p:cBhvr>
                                      <p:to>
                                        <a:srgbClr val="969696"/>
                                      </p:to>
                                    </p:animClr>
                                  </p:childTnLst>
                                </p:cTn>
                              </p:par>
                              <p:par>
                                <p:cTn id="317" presetID="3" presetClass="emph" presetSubtype="2" fill="hold" grpId="1" nodeType="withEffect">
                                  <p:stCondLst>
                                    <p:cond delay="0"/>
                                  </p:stCondLst>
                                  <p:childTnLst>
                                    <p:animClr clrSpc="rgb" dir="cw">
                                      <p:cBhvr override="childStyle">
                                        <p:cTn id="318" dur="100" fill="hold"/>
                                        <p:tgtEl>
                                          <p:spTgt spid="962729"/>
                                        </p:tgtEl>
                                        <p:attrNameLst>
                                          <p:attrName>style.color</p:attrName>
                                        </p:attrNameLst>
                                      </p:cBhvr>
                                      <p:to>
                                        <a:srgbClr val="969696"/>
                                      </p:to>
                                    </p:animClr>
                                  </p:childTnLst>
                                </p:cTn>
                              </p:par>
                              <p:par>
                                <p:cTn id="319" presetID="3" presetClass="emph" presetSubtype="2" fill="hold" grpId="1" nodeType="withEffect">
                                  <p:stCondLst>
                                    <p:cond delay="0"/>
                                  </p:stCondLst>
                                  <p:childTnLst>
                                    <p:animClr clrSpc="rgb" dir="cw">
                                      <p:cBhvr override="childStyle">
                                        <p:cTn id="320" dur="100" fill="hold"/>
                                        <p:tgtEl>
                                          <p:spTgt spid="962730"/>
                                        </p:tgtEl>
                                        <p:attrNameLst>
                                          <p:attrName>style.color</p:attrName>
                                        </p:attrNameLst>
                                      </p:cBhvr>
                                      <p:to>
                                        <a:srgbClr val="969696"/>
                                      </p:to>
                                    </p:animClr>
                                  </p:childTnLst>
                                </p:cTn>
                              </p:par>
                              <p:par>
                                <p:cTn id="321" presetID="7" presetClass="emph" presetSubtype="2" fill="hold" nodeType="withEffect">
                                  <p:stCondLst>
                                    <p:cond delay="0"/>
                                  </p:stCondLst>
                                  <p:childTnLst>
                                    <p:animClr clrSpc="rgb" dir="cw">
                                      <p:cBhvr>
                                        <p:cTn id="322" dur="100" fill="hold"/>
                                        <p:tgtEl>
                                          <p:spTgt spid="962614"/>
                                        </p:tgtEl>
                                        <p:attrNameLst>
                                          <p:attrName>stroke.color</p:attrName>
                                        </p:attrNameLst>
                                      </p:cBhvr>
                                      <p:to>
                                        <a:srgbClr val="969696"/>
                                      </p:to>
                                    </p:animClr>
                                    <p:set>
                                      <p:cBhvr>
                                        <p:cTn id="323" dur="100" fill="hold"/>
                                        <p:tgtEl>
                                          <p:spTgt spid="962614"/>
                                        </p:tgtEl>
                                        <p:attrNameLst>
                                          <p:attrName>stroke.on</p:attrName>
                                        </p:attrNameLst>
                                      </p:cBhvr>
                                      <p:to>
                                        <p:strVal val="true"/>
                                      </p:to>
                                    </p:set>
                                  </p:childTnLst>
                                </p:cTn>
                              </p:par>
                            </p:childTnLst>
                          </p:cTn>
                        </p:par>
                      </p:childTnLst>
                    </p:cTn>
                  </p:par>
                  <p:par>
                    <p:cTn id="324" fill="hold">
                      <p:stCondLst>
                        <p:cond delay="indefinite"/>
                      </p:stCondLst>
                      <p:childTnLst>
                        <p:par>
                          <p:cTn id="325" fill="hold">
                            <p:stCondLst>
                              <p:cond delay="0"/>
                            </p:stCondLst>
                            <p:childTnLst>
                              <p:par>
                                <p:cTn id="326" presetID="3" presetClass="emph" presetSubtype="2" fill="hold" grpId="1" nodeType="clickEffect">
                                  <p:stCondLst>
                                    <p:cond delay="0"/>
                                  </p:stCondLst>
                                  <p:childTnLst>
                                    <p:animClr clrSpc="rgb" dir="cw">
                                      <p:cBhvr override="childStyle">
                                        <p:cTn id="327" dur="100" fill="hold"/>
                                        <p:tgtEl>
                                          <p:spTgt spid="962732"/>
                                        </p:tgtEl>
                                        <p:attrNameLst>
                                          <p:attrName>style.color</p:attrName>
                                        </p:attrNameLst>
                                      </p:cBhvr>
                                      <p:to>
                                        <a:srgbClr val="969696"/>
                                      </p:to>
                                    </p:animClr>
                                  </p:childTnLst>
                                </p:cTn>
                              </p:par>
                              <p:par>
                                <p:cTn id="328" presetID="3" presetClass="emph" presetSubtype="2" fill="hold" grpId="1" nodeType="withEffect">
                                  <p:stCondLst>
                                    <p:cond delay="0"/>
                                  </p:stCondLst>
                                  <p:childTnLst>
                                    <p:animClr clrSpc="rgb" dir="cw">
                                      <p:cBhvr override="childStyle">
                                        <p:cTn id="329" dur="100" fill="hold"/>
                                        <p:tgtEl>
                                          <p:spTgt spid="962733"/>
                                        </p:tgtEl>
                                        <p:attrNameLst>
                                          <p:attrName>style.color</p:attrName>
                                        </p:attrNameLst>
                                      </p:cBhvr>
                                      <p:to>
                                        <a:srgbClr val="969696"/>
                                      </p:to>
                                    </p:animClr>
                                  </p:childTnLst>
                                </p:cTn>
                              </p:par>
                              <p:par>
                                <p:cTn id="330" presetID="3" presetClass="emph" presetSubtype="2" fill="hold" grpId="1" nodeType="withEffect">
                                  <p:stCondLst>
                                    <p:cond delay="0"/>
                                  </p:stCondLst>
                                  <p:childTnLst>
                                    <p:animClr clrSpc="rgb" dir="cw">
                                      <p:cBhvr override="childStyle">
                                        <p:cTn id="331" dur="100" fill="hold"/>
                                        <p:tgtEl>
                                          <p:spTgt spid="962734"/>
                                        </p:tgtEl>
                                        <p:attrNameLst>
                                          <p:attrName>style.color</p:attrName>
                                        </p:attrNameLst>
                                      </p:cBhvr>
                                      <p:to>
                                        <a:srgbClr val="969696"/>
                                      </p:to>
                                    </p:animClr>
                                  </p:childTnLst>
                                </p:cTn>
                              </p:par>
                              <p:par>
                                <p:cTn id="332" presetID="3" presetClass="emph" presetSubtype="2" fill="hold" grpId="1" nodeType="withEffect">
                                  <p:stCondLst>
                                    <p:cond delay="0"/>
                                  </p:stCondLst>
                                  <p:childTnLst>
                                    <p:animClr clrSpc="rgb" dir="cw">
                                      <p:cBhvr override="childStyle">
                                        <p:cTn id="333" dur="100" fill="hold"/>
                                        <p:tgtEl>
                                          <p:spTgt spid="962735"/>
                                        </p:tgtEl>
                                        <p:attrNameLst>
                                          <p:attrName>style.color</p:attrName>
                                        </p:attrNameLst>
                                      </p:cBhvr>
                                      <p:to>
                                        <a:srgbClr val="969696"/>
                                      </p:to>
                                    </p:animClr>
                                  </p:childTnLst>
                                </p:cTn>
                              </p:par>
                              <p:par>
                                <p:cTn id="334" presetID="7" presetClass="emph" presetSubtype="2" fill="hold" nodeType="withEffect">
                                  <p:stCondLst>
                                    <p:cond delay="0"/>
                                  </p:stCondLst>
                                  <p:childTnLst>
                                    <p:animClr clrSpc="rgb" dir="cw">
                                      <p:cBhvr>
                                        <p:cTn id="335" dur="100" fill="hold"/>
                                        <p:tgtEl>
                                          <p:spTgt spid="962616"/>
                                        </p:tgtEl>
                                        <p:attrNameLst>
                                          <p:attrName>stroke.color</p:attrName>
                                        </p:attrNameLst>
                                      </p:cBhvr>
                                      <p:to>
                                        <a:srgbClr val="990099"/>
                                      </p:to>
                                    </p:animClr>
                                    <p:set>
                                      <p:cBhvr>
                                        <p:cTn id="336" dur="100" fill="hold"/>
                                        <p:tgtEl>
                                          <p:spTgt spid="962616"/>
                                        </p:tgtEl>
                                        <p:attrNameLst>
                                          <p:attrName>stroke.on</p:attrName>
                                        </p:attrNameLst>
                                      </p:cBhvr>
                                      <p:to>
                                        <p:strVal val="true"/>
                                      </p:to>
                                    </p:set>
                                  </p:childTnLst>
                                </p:cTn>
                              </p:par>
                              <p:par>
                                <p:cTn id="337" presetID="7" presetClass="emph" presetSubtype="2" fill="hold" nodeType="withEffect">
                                  <p:stCondLst>
                                    <p:cond delay="0"/>
                                  </p:stCondLst>
                                  <p:childTnLst>
                                    <p:animClr clrSpc="rgb" dir="cw">
                                      <p:cBhvr>
                                        <p:cTn id="338" dur="100" fill="hold"/>
                                        <p:tgtEl>
                                          <p:spTgt spid="962622"/>
                                        </p:tgtEl>
                                        <p:attrNameLst>
                                          <p:attrName>stroke.color</p:attrName>
                                        </p:attrNameLst>
                                      </p:cBhvr>
                                      <p:to>
                                        <a:srgbClr val="990099"/>
                                      </p:to>
                                    </p:animClr>
                                    <p:set>
                                      <p:cBhvr>
                                        <p:cTn id="339" dur="100" fill="hold"/>
                                        <p:tgtEl>
                                          <p:spTgt spid="962622"/>
                                        </p:tgtEl>
                                        <p:attrNameLst>
                                          <p:attrName>stroke.on</p:attrName>
                                        </p:attrNameLst>
                                      </p:cBhvr>
                                      <p:to>
                                        <p:strVal val="true"/>
                                      </p:to>
                                    </p:set>
                                  </p:childTnLst>
                                </p:cTn>
                              </p:par>
                              <p:par>
                                <p:cTn id="340" presetID="7" presetClass="emph" presetSubtype="2" fill="hold" nodeType="withEffect">
                                  <p:stCondLst>
                                    <p:cond delay="0"/>
                                  </p:stCondLst>
                                  <p:childTnLst>
                                    <p:animClr clrSpc="rgb" dir="cw">
                                      <p:cBhvr>
                                        <p:cTn id="341" dur="100" fill="hold"/>
                                        <p:tgtEl>
                                          <p:spTgt spid="962624"/>
                                        </p:tgtEl>
                                        <p:attrNameLst>
                                          <p:attrName>stroke.color</p:attrName>
                                        </p:attrNameLst>
                                      </p:cBhvr>
                                      <p:to>
                                        <a:srgbClr val="990099"/>
                                      </p:to>
                                    </p:animClr>
                                    <p:set>
                                      <p:cBhvr>
                                        <p:cTn id="342" dur="100" fill="hold"/>
                                        <p:tgtEl>
                                          <p:spTgt spid="962624"/>
                                        </p:tgtEl>
                                        <p:attrNameLst>
                                          <p:attrName>stroke.on</p:attrName>
                                        </p:attrNameLst>
                                      </p:cBhvr>
                                      <p:to>
                                        <p:strVal val="true"/>
                                      </p:to>
                                    </p:set>
                                  </p:childTnLst>
                                </p:cTn>
                              </p:par>
                              <p:par>
                                <p:cTn id="343" presetID="1" presetClass="emph" presetSubtype="2" fill="hold" nodeType="withEffect">
                                  <p:stCondLst>
                                    <p:cond delay="0"/>
                                  </p:stCondLst>
                                  <p:childTnLst>
                                    <p:animClr clrSpc="rgb" dir="cw">
                                      <p:cBhvr>
                                        <p:cTn id="344" dur="100" fill="hold"/>
                                        <p:tgtEl>
                                          <p:spTgt spid="962622"/>
                                        </p:tgtEl>
                                        <p:attrNameLst>
                                          <p:attrName>fillcolor</p:attrName>
                                        </p:attrNameLst>
                                      </p:cBhvr>
                                      <p:to>
                                        <a:srgbClr val="990099"/>
                                      </p:to>
                                    </p:animClr>
                                    <p:set>
                                      <p:cBhvr>
                                        <p:cTn id="345" dur="100" fill="hold"/>
                                        <p:tgtEl>
                                          <p:spTgt spid="962622"/>
                                        </p:tgtEl>
                                        <p:attrNameLst>
                                          <p:attrName>fill.type</p:attrName>
                                        </p:attrNameLst>
                                      </p:cBhvr>
                                      <p:to>
                                        <p:strVal val="solid"/>
                                      </p:to>
                                    </p:set>
                                    <p:set>
                                      <p:cBhvr>
                                        <p:cTn id="346" dur="100" fill="hold"/>
                                        <p:tgtEl>
                                          <p:spTgt spid="962622"/>
                                        </p:tgtEl>
                                        <p:attrNameLst>
                                          <p:attrName>fill.on</p:attrName>
                                        </p:attrNameLst>
                                      </p:cBhvr>
                                      <p:to>
                                        <p:strVal val="true"/>
                                      </p:to>
                                    </p:set>
                                  </p:childTnLst>
                                </p:cTn>
                              </p:par>
                              <p:par>
                                <p:cTn id="347" presetID="1" presetClass="emph" presetSubtype="2" fill="hold" nodeType="withEffect">
                                  <p:stCondLst>
                                    <p:cond delay="0"/>
                                  </p:stCondLst>
                                  <p:childTnLst>
                                    <p:animClr clrSpc="rgb" dir="cw">
                                      <p:cBhvr>
                                        <p:cTn id="348" dur="100" fill="hold"/>
                                        <p:tgtEl>
                                          <p:spTgt spid="962624"/>
                                        </p:tgtEl>
                                        <p:attrNameLst>
                                          <p:attrName>fillcolor</p:attrName>
                                        </p:attrNameLst>
                                      </p:cBhvr>
                                      <p:to>
                                        <a:srgbClr val="990099"/>
                                      </p:to>
                                    </p:animClr>
                                    <p:set>
                                      <p:cBhvr>
                                        <p:cTn id="349" dur="100" fill="hold"/>
                                        <p:tgtEl>
                                          <p:spTgt spid="962624"/>
                                        </p:tgtEl>
                                        <p:attrNameLst>
                                          <p:attrName>fill.type</p:attrName>
                                        </p:attrNameLst>
                                      </p:cBhvr>
                                      <p:to>
                                        <p:strVal val="solid"/>
                                      </p:to>
                                    </p:set>
                                    <p:set>
                                      <p:cBhvr>
                                        <p:cTn id="350" dur="100" fill="hold"/>
                                        <p:tgtEl>
                                          <p:spTgt spid="962624"/>
                                        </p:tgtEl>
                                        <p:attrNameLst>
                                          <p:attrName>fill.on</p:attrName>
                                        </p:attrNameLst>
                                      </p:cBhvr>
                                      <p:to>
                                        <p:strVal val="true"/>
                                      </p:to>
                                    </p:set>
                                  </p:childTnLst>
                                </p:cTn>
                              </p:par>
                            </p:childTnLst>
                          </p:cTn>
                        </p:par>
                      </p:childTnLst>
                    </p:cTn>
                  </p:par>
                  <p:par>
                    <p:cTn id="351" fill="hold">
                      <p:stCondLst>
                        <p:cond delay="indefinite"/>
                      </p:stCondLst>
                      <p:childTnLst>
                        <p:par>
                          <p:cTn id="352" fill="hold">
                            <p:stCondLst>
                              <p:cond delay="0"/>
                            </p:stCondLst>
                            <p:childTnLst>
                              <p:par>
                                <p:cTn id="353" presetID="3" presetClass="emph" presetSubtype="2" fill="hold" grpId="1" nodeType="clickEffect">
                                  <p:stCondLst>
                                    <p:cond delay="0"/>
                                  </p:stCondLst>
                                  <p:childTnLst>
                                    <p:animClr clrSpc="rgb" dir="cw">
                                      <p:cBhvr override="childStyle">
                                        <p:cTn id="354" dur="100" fill="hold"/>
                                        <p:tgtEl>
                                          <p:spTgt spid="962737"/>
                                        </p:tgtEl>
                                        <p:attrNameLst>
                                          <p:attrName>style.color</p:attrName>
                                        </p:attrNameLst>
                                      </p:cBhvr>
                                      <p:to>
                                        <a:srgbClr val="969696"/>
                                      </p:to>
                                    </p:animClr>
                                  </p:childTnLst>
                                </p:cTn>
                              </p:par>
                              <p:par>
                                <p:cTn id="355" presetID="3" presetClass="emph" presetSubtype="2" fill="hold" grpId="1" nodeType="withEffect">
                                  <p:stCondLst>
                                    <p:cond delay="0"/>
                                  </p:stCondLst>
                                  <p:childTnLst>
                                    <p:animClr clrSpc="rgb" dir="cw">
                                      <p:cBhvr override="childStyle">
                                        <p:cTn id="356" dur="100" fill="hold"/>
                                        <p:tgtEl>
                                          <p:spTgt spid="962738"/>
                                        </p:tgtEl>
                                        <p:attrNameLst>
                                          <p:attrName>style.color</p:attrName>
                                        </p:attrNameLst>
                                      </p:cBhvr>
                                      <p:to>
                                        <a:srgbClr val="969696"/>
                                      </p:to>
                                    </p:animClr>
                                  </p:childTnLst>
                                </p:cTn>
                              </p:par>
                              <p:par>
                                <p:cTn id="357" presetID="3" presetClass="emph" presetSubtype="2" fill="hold" grpId="1" nodeType="withEffect">
                                  <p:stCondLst>
                                    <p:cond delay="0"/>
                                  </p:stCondLst>
                                  <p:childTnLst>
                                    <p:animClr clrSpc="rgb" dir="cw">
                                      <p:cBhvr override="childStyle">
                                        <p:cTn id="358" dur="100" fill="hold"/>
                                        <p:tgtEl>
                                          <p:spTgt spid="962739"/>
                                        </p:tgtEl>
                                        <p:attrNameLst>
                                          <p:attrName>style.color</p:attrName>
                                        </p:attrNameLst>
                                      </p:cBhvr>
                                      <p:to>
                                        <a:srgbClr val="969696"/>
                                      </p:to>
                                    </p:animClr>
                                  </p:childTnLst>
                                </p:cTn>
                              </p:par>
                              <p:par>
                                <p:cTn id="359" presetID="3" presetClass="emph" presetSubtype="2" fill="hold" grpId="1" nodeType="withEffect">
                                  <p:stCondLst>
                                    <p:cond delay="0"/>
                                  </p:stCondLst>
                                  <p:childTnLst>
                                    <p:animClr clrSpc="rgb" dir="cw">
                                      <p:cBhvr override="childStyle">
                                        <p:cTn id="360" dur="100" fill="hold"/>
                                        <p:tgtEl>
                                          <p:spTgt spid="962740"/>
                                        </p:tgtEl>
                                        <p:attrNameLst>
                                          <p:attrName>style.color</p:attrName>
                                        </p:attrNameLst>
                                      </p:cBhvr>
                                      <p:to>
                                        <a:srgbClr val="969696"/>
                                      </p:to>
                                    </p:animClr>
                                  </p:childTnLst>
                                </p:cTn>
                              </p:par>
                              <p:par>
                                <p:cTn id="361" presetID="7" presetClass="emph" presetSubtype="2" fill="hold" nodeType="withEffect">
                                  <p:stCondLst>
                                    <p:cond delay="0"/>
                                  </p:stCondLst>
                                  <p:childTnLst>
                                    <p:animClr clrSpc="rgb" dir="cw">
                                      <p:cBhvr>
                                        <p:cTn id="362" dur="100" fill="hold"/>
                                        <p:tgtEl>
                                          <p:spTgt spid="962615"/>
                                        </p:tgtEl>
                                        <p:attrNameLst>
                                          <p:attrName>stroke.color</p:attrName>
                                        </p:attrNameLst>
                                      </p:cBhvr>
                                      <p:to>
                                        <a:schemeClr val="accent2"/>
                                      </p:to>
                                    </p:animClr>
                                    <p:set>
                                      <p:cBhvr>
                                        <p:cTn id="363" dur="100" fill="hold"/>
                                        <p:tgtEl>
                                          <p:spTgt spid="962615"/>
                                        </p:tgtEl>
                                        <p:attrNameLst>
                                          <p:attrName>stroke.on</p:attrName>
                                        </p:attrNameLst>
                                      </p:cBhvr>
                                      <p:to>
                                        <p:strVal val="true"/>
                                      </p:to>
                                    </p:set>
                                  </p:childTnLst>
                                </p:cTn>
                              </p:par>
                              <p:par>
                                <p:cTn id="364" presetID="7" presetClass="emph" presetSubtype="2" fill="hold" nodeType="withEffect">
                                  <p:stCondLst>
                                    <p:cond delay="0"/>
                                  </p:stCondLst>
                                  <p:childTnLst>
                                    <p:animClr clrSpc="rgb" dir="cw">
                                      <p:cBhvr>
                                        <p:cTn id="365" dur="100" fill="hold"/>
                                        <p:tgtEl>
                                          <p:spTgt spid="962616"/>
                                        </p:tgtEl>
                                        <p:attrNameLst>
                                          <p:attrName>stroke.color</p:attrName>
                                        </p:attrNameLst>
                                      </p:cBhvr>
                                      <p:to>
                                        <a:schemeClr val="accent2"/>
                                      </p:to>
                                    </p:animClr>
                                    <p:set>
                                      <p:cBhvr>
                                        <p:cTn id="366" dur="100" fill="hold"/>
                                        <p:tgtEl>
                                          <p:spTgt spid="962616"/>
                                        </p:tgtEl>
                                        <p:attrNameLst>
                                          <p:attrName>stroke.on</p:attrName>
                                        </p:attrNameLst>
                                      </p:cBhvr>
                                      <p:to>
                                        <p:strVal val="true"/>
                                      </p:to>
                                    </p:set>
                                  </p:childTnLst>
                                </p:cTn>
                              </p:par>
                              <p:par>
                                <p:cTn id="367" presetID="7" presetClass="emph" presetSubtype="2" fill="hold" nodeType="withEffect">
                                  <p:stCondLst>
                                    <p:cond delay="0"/>
                                  </p:stCondLst>
                                  <p:childTnLst>
                                    <p:animClr clrSpc="rgb" dir="cw">
                                      <p:cBhvr>
                                        <p:cTn id="368" dur="100" fill="hold"/>
                                        <p:tgtEl>
                                          <p:spTgt spid="962622"/>
                                        </p:tgtEl>
                                        <p:attrNameLst>
                                          <p:attrName>stroke.color</p:attrName>
                                        </p:attrNameLst>
                                      </p:cBhvr>
                                      <p:to>
                                        <a:schemeClr val="accent2"/>
                                      </p:to>
                                    </p:animClr>
                                    <p:set>
                                      <p:cBhvr>
                                        <p:cTn id="369" dur="100" fill="hold"/>
                                        <p:tgtEl>
                                          <p:spTgt spid="962622"/>
                                        </p:tgtEl>
                                        <p:attrNameLst>
                                          <p:attrName>stroke.on</p:attrName>
                                        </p:attrNameLst>
                                      </p:cBhvr>
                                      <p:to>
                                        <p:strVal val="true"/>
                                      </p:to>
                                    </p:set>
                                  </p:childTnLst>
                                </p:cTn>
                              </p:par>
                              <p:par>
                                <p:cTn id="370" presetID="7" presetClass="emph" presetSubtype="2" fill="hold" nodeType="withEffect">
                                  <p:stCondLst>
                                    <p:cond delay="0"/>
                                  </p:stCondLst>
                                  <p:childTnLst>
                                    <p:animClr clrSpc="rgb" dir="cw">
                                      <p:cBhvr>
                                        <p:cTn id="371" dur="100" fill="hold"/>
                                        <p:tgtEl>
                                          <p:spTgt spid="962624"/>
                                        </p:tgtEl>
                                        <p:attrNameLst>
                                          <p:attrName>stroke.color</p:attrName>
                                        </p:attrNameLst>
                                      </p:cBhvr>
                                      <p:to>
                                        <a:schemeClr val="accent2"/>
                                      </p:to>
                                    </p:animClr>
                                    <p:set>
                                      <p:cBhvr>
                                        <p:cTn id="372" dur="100" fill="hold"/>
                                        <p:tgtEl>
                                          <p:spTgt spid="962624"/>
                                        </p:tgtEl>
                                        <p:attrNameLst>
                                          <p:attrName>stroke.on</p:attrName>
                                        </p:attrNameLst>
                                      </p:cBhvr>
                                      <p:to>
                                        <p:strVal val="true"/>
                                      </p:to>
                                    </p:set>
                                  </p:childTnLst>
                                </p:cTn>
                              </p:par>
                              <p:par>
                                <p:cTn id="373" presetID="1" presetClass="emph" presetSubtype="2" fill="hold" nodeType="withEffect">
                                  <p:stCondLst>
                                    <p:cond delay="0"/>
                                  </p:stCondLst>
                                  <p:childTnLst>
                                    <p:animClr clrSpc="rgb" dir="cw">
                                      <p:cBhvr>
                                        <p:cTn id="374" dur="100" fill="hold"/>
                                        <p:tgtEl>
                                          <p:spTgt spid="962622"/>
                                        </p:tgtEl>
                                        <p:attrNameLst>
                                          <p:attrName>fillcolor</p:attrName>
                                        </p:attrNameLst>
                                      </p:cBhvr>
                                      <p:to>
                                        <a:schemeClr val="accent2"/>
                                      </p:to>
                                    </p:animClr>
                                    <p:set>
                                      <p:cBhvr>
                                        <p:cTn id="375" dur="100" fill="hold"/>
                                        <p:tgtEl>
                                          <p:spTgt spid="962622"/>
                                        </p:tgtEl>
                                        <p:attrNameLst>
                                          <p:attrName>fill.type</p:attrName>
                                        </p:attrNameLst>
                                      </p:cBhvr>
                                      <p:to>
                                        <p:strVal val="solid"/>
                                      </p:to>
                                    </p:set>
                                    <p:set>
                                      <p:cBhvr>
                                        <p:cTn id="376" dur="100" fill="hold"/>
                                        <p:tgtEl>
                                          <p:spTgt spid="962622"/>
                                        </p:tgtEl>
                                        <p:attrNameLst>
                                          <p:attrName>fill.on</p:attrName>
                                        </p:attrNameLst>
                                      </p:cBhvr>
                                      <p:to>
                                        <p:strVal val="true"/>
                                      </p:to>
                                    </p:set>
                                  </p:childTnLst>
                                </p:cTn>
                              </p:par>
                              <p:par>
                                <p:cTn id="377" presetID="1" presetClass="emph" presetSubtype="2" fill="hold" nodeType="withEffect">
                                  <p:stCondLst>
                                    <p:cond delay="0"/>
                                  </p:stCondLst>
                                  <p:childTnLst>
                                    <p:animClr clrSpc="rgb" dir="cw">
                                      <p:cBhvr>
                                        <p:cTn id="378" dur="100" fill="hold"/>
                                        <p:tgtEl>
                                          <p:spTgt spid="962624"/>
                                        </p:tgtEl>
                                        <p:attrNameLst>
                                          <p:attrName>fillcolor</p:attrName>
                                        </p:attrNameLst>
                                      </p:cBhvr>
                                      <p:to>
                                        <a:schemeClr val="accent2"/>
                                      </p:to>
                                    </p:animClr>
                                    <p:set>
                                      <p:cBhvr>
                                        <p:cTn id="379" dur="100" fill="hold"/>
                                        <p:tgtEl>
                                          <p:spTgt spid="962624"/>
                                        </p:tgtEl>
                                        <p:attrNameLst>
                                          <p:attrName>fill.type</p:attrName>
                                        </p:attrNameLst>
                                      </p:cBhvr>
                                      <p:to>
                                        <p:strVal val="solid"/>
                                      </p:to>
                                    </p:set>
                                    <p:set>
                                      <p:cBhvr>
                                        <p:cTn id="380" dur="100" fill="hold"/>
                                        <p:tgtEl>
                                          <p:spTgt spid="962624"/>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3" presetClass="emph" presetSubtype="2" fill="hold" grpId="1" nodeType="clickEffect">
                                  <p:stCondLst>
                                    <p:cond delay="0"/>
                                  </p:stCondLst>
                                  <p:childTnLst>
                                    <p:animClr clrSpc="rgb" dir="cw">
                                      <p:cBhvr override="childStyle">
                                        <p:cTn id="384" dur="100" fill="hold"/>
                                        <p:tgtEl>
                                          <p:spTgt spid="962742"/>
                                        </p:tgtEl>
                                        <p:attrNameLst>
                                          <p:attrName>style.color</p:attrName>
                                        </p:attrNameLst>
                                      </p:cBhvr>
                                      <p:to>
                                        <a:srgbClr val="969696"/>
                                      </p:to>
                                    </p:animClr>
                                  </p:childTnLst>
                                </p:cTn>
                              </p:par>
                              <p:par>
                                <p:cTn id="385" presetID="3" presetClass="emph" presetSubtype="2" fill="hold" grpId="1" nodeType="withEffect">
                                  <p:stCondLst>
                                    <p:cond delay="0"/>
                                  </p:stCondLst>
                                  <p:childTnLst>
                                    <p:animClr clrSpc="rgb" dir="cw">
                                      <p:cBhvr override="childStyle">
                                        <p:cTn id="386" dur="100" fill="hold"/>
                                        <p:tgtEl>
                                          <p:spTgt spid="962743"/>
                                        </p:tgtEl>
                                        <p:attrNameLst>
                                          <p:attrName>style.color</p:attrName>
                                        </p:attrNameLst>
                                      </p:cBhvr>
                                      <p:to>
                                        <a:srgbClr val="969696"/>
                                      </p:to>
                                    </p:animClr>
                                  </p:childTnLst>
                                </p:cTn>
                              </p:par>
                              <p:par>
                                <p:cTn id="387" presetID="3" presetClass="emph" presetSubtype="2" fill="hold" grpId="1" nodeType="withEffect">
                                  <p:stCondLst>
                                    <p:cond delay="0"/>
                                  </p:stCondLst>
                                  <p:childTnLst>
                                    <p:animClr clrSpc="rgb" dir="cw">
                                      <p:cBhvr override="childStyle">
                                        <p:cTn id="388" dur="100" fill="hold"/>
                                        <p:tgtEl>
                                          <p:spTgt spid="962744"/>
                                        </p:tgtEl>
                                        <p:attrNameLst>
                                          <p:attrName>style.color</p:attrName>
                                        </p:attrNameLst>
                                      </p:cBhvr>
                                      <p:to>
                                        <a:srgbClr val="969696"/>
                                      </p:to>
                                    </p:animClr>
                                  </p:childTnLst>
                                </p:cTn>
                              </p:par>
                              <p:par>
                                <p:cTn id="389" presetID="3" presetClass="emph" presetSubtype="2" fill="hold" grpId="1" nodeType="withEffect">
                                  <p:stCondLst>
                                    <p:cond delay="0"/>
                                  </p:stCondLst>
                                  <p:childTnLst>
                                    <p:animClr clrSpc="rgb" dir="cw">
                                      <p:cBhvr override="childStyle">
                                        <p:cTn id="390" dur="100" fill="hold"/>
                                        <p:tgtEl>
                                          <p:spTgt spid="962745"/>
                                        </p:tgtEl>
                                        <p:attrNameLst>
                                          <p:attrName>style.color</p:attrName>
                                        </p:attrNameLst>
                                      </p:cBhvr>
                                      <p:to>
                                        <a:srgbClr val="969696"/>
                                      </p:to>
                                    </p:animClr>
                                  </p:childTnLst>
                                </p:cTn>
                              </p:par>
                              <p:par>
                                <p:cTn id="391" presetID="7" presetClass="emph" presetSubtype="2" fill="hold" nodeType="withEffect">
                                  <p:stCondLst>
                                    <p:cond delay="0"/>
                                  </p:stCondLst>
                                  <p:childTnLst>
                                    <p:animClr clrSpc="rgb" dir="cw">
                                      <p:cBhvr>
                                        <p:cTn id="392" dur="100" fill="hold"/>
                                        <p:tgtEl>
                                          <p:spTgt spid="962600"/>
                                        </p:tgtEl>
                                        <p:attrNameLst>
                                          <p:attrName>stroke.color</p:attrName>
                                        </p:attrNameLst>
                                      </p:cBhvr>
                                      <p:to>
                                        <a:srgbClr val="FF0000"/>
                                      </p:to>
                                    </p:animClr>
                                    <p:set>
                                      <p:cBhvr>
                                        <p:cTn id="393" dur="100" fill="hold"/>
                                        <p:tgtEl>
                                          <p:spTgt spid="962600"/>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100" fill="hold"/>
                                        <p:tgtEl>
                                          <p:spTgt spid="962601"/>
                                        </p:tgtEl>
                                        <p:attrNameLst>
                                          <p:attrName>stroke.color</p:attrName>
                                        </p:attrNameLst>
                                      </p:cBhvr>
                                      <p:to>
                                        <a:srgbClr val="FF0000"/>
                                      </p:to>
                                    </p:animClr>
                                    <p:set>
                                      <p:cBhvr>
                                        <p:cTn id="396" dur="100" fill="hold"/>
                                        <p:tgtEl>
                                          <p:spTgt spid="962601"/>
                                        </p:tgtEl>
                                        <p:attrNameLst>
                                          <p:attrName>stroke.on</p:attrName>
                                        </p:attrNameLst>
                                      </p:cBhvr>
                                      <p:to>
                                        <p:strVal val="true"/>
                                      </p:to>
                                    </p:set>
                                  </p:childTnLst>
                                </p:cTn>
                              </p:par>
                              <p:par>
                                <p:cTn id="397" presetID="7" presetClass="emph" presetSubtype="2" fill="hold" nodeType="withEffect">
                                  <p:stCondLst>
                                    <p:cond delay="0"/>
                                  </p:stCondLst>
                                  <p:childTnLst>
                                    <p:animClr clrSpc="rgb" dir="cw">
                                      <p:cBhvr>
                                        <p:cTn id="398" dur="100" fill="hold"/>
                                        <p:tgtEl>
                                          <p:spTgt spid="962630"/>
                                        </p:tgtEl>
                                        <p:attrNameLst>
                                          <p:attrName>stroke.color</p:attrName>
                                        </p:attrNameLst>
                                      </p:cBhvr>
                                      <p:to>
                                        <a:srgbClr val="FF0000"/>
                                      </p:to>
                                    </p:animClr>
                                    <p:set>
                                      <p:cBhvr>
                                        <p:cTn id="399" dur="100" fill="hold"/>
                                        <p:tgtEl>
                                          <p:spTgt spid="962630"/>
                                        </p:tgtEl>
                                        <p:attrNameLst>
                                          <p:attrName>stroke.on</p:attrName>
                                        </p:attrNameLst>
                                      </p:cBhvr>
                                      <p:to>
                                        <p:strVal val="true"/>
                                      </p:to>
                                    </p:set>
                                  </p:childTnLst>
                                </p:cTn>
                              </p:par>
                              <p:par>
                                <p:cTn id="400" presetID="7" presetClass="emph" presetSubtype="2" fill="hold" nodeType="withEffect">
                                  <p:stCondLst>
                                    <p:cond delay="0"/>
                                  </p:stCondLst>
                                  <p:childTnLst>
                                    <p:animClr clrSpc="rgb" dir="cw">
                                      <p:cBhvr>
                                        <p:cTn id="401" dur="100" fill="hold"/>
                                        <p:tgtEl>
                                          <p:spTgt spid="962631"/>
                                        </p:tgtEl>
                                        <p:attrNameLst>
                                          <p:attrName>stroke.color</p:attrName>
                                        </p:attrNameLst>
                                      </p:cBhvr>
                                      <p:to>
                                        <a:srgbClr val="FF0000"/>
                                      </p:to>
                                    </p:animClr>
                                    <p:set>
                                      <p:cBhvr>
                                        <p:cTn id="402" dur="100" fill="hold"/>
                                        <p:tgtEl>
                                          <p:spTgt spid="962631"/>
                                        </p:tgtEl>
                                        <p:attrNameLst>
                                          <p:attrName>stroke.on</p:attrName>
                                        </p:attrNameLst>
                                      </p:cBhvr>
                                      <p:to>
                                        <p:strVal val="true"/>
                                      </p:to>
                                    </p:set>
                                  </p:childTnLst>
                                </p:cTn>
                              </p:par>
                              <p:par>
                                <p:cTn id="403" presetID="1" presetClass="emph" presetSubtype="2" fill="hold" nodeType="withEffect">
                                  <p:stCondLst>
                                    <p:cond delay="0"/>
                                  </p:stCondLst>
                                  <p:childTnLst>
                                    <p:animClr clrSpc="rgb" dir="cw">
                                      <p:cBhvr>
                                        <p:cTn id="404" dur="100" fill="hold"/>
                                        <p:tgtEl>
                                          <p:spTgt spid="962630"/>
                                        </p:tgtEl>
                                        <p:attrNameLst>
                                          <p:attrName>fillcolor</p:attrName>
                                        </p:attrNameLst>
                                      </p:cBhvr>
                                      <p:to>
                                        <a:srgbClr val="FF0000"/>
                                      </p:to>
                                    </p:animClr>
                                    <p:set>
                                      <p:cBhvr>
                                        <p:cTn id="405" dur="100" fill="hold"/>
                                        <p:tgtEl>
                                          <p:spTgt spid="962630"/>
                                        </p:tgtEl>
                                        <p:attrNameLst>
                                          <p:attrName>fill.type</p:attrName>
                                        </p:attrNameLst>
                                      </p:cBhvr>
                                      <p:to>
                                        <p:strVal val="solid"/>
                                      </p:to>
                                    </p:set>
                                    <p:set>
                                      <p:cBhvr>
                                        <p:cTn id="406" dur="100" fill="hold"/>
                                        <p:tgtEl>
                                          <p:spTgt spid="962630"/>
                                        </p:tgtEl>
                                        <p:attrNameLst>
                                          <p:attrName>fill.on</p:attrName>
                                        </p:attrNameLst>
                                      </p:cBhvr>
                                      <p:to>
                                        <p:strVal val="true"/>
                                      </p:to>
                                    </p:set>
                                  </p:childTnLst>
                                </p:cTn>
                              </p:par>
                              <p:par>
                                <p:cTn id="407" presetID="1" presetClass="emph" presetSubtype="2" fill="hold" nodeType="withEffect">
                                  <p:stCondLst>
                                    <p:cond delay="0"/>
                                  </p:stCondLst>
                                  <p:childTnLst>
                                    <p:animClr clrSpc="rgb" dir="cw">
                                      <p:cBhvr>
                                        <p:cTn id="408" dur="100" fill="hold"/>
                                        <p:tgtEl>
                                          <p:spTgt spid="962631"/>
                                        </p:tgtEl>
                                        <p:attrNameLst>
                                          <p:attrName>fillcolor</p:attrName>
                                        </p:attrNameLst>
                                      </p:cBhvr>
                                      <p:to>
                                        <a:srgbClr val="FF0000"/>
                                      </p:to>
                                    </p:animClr>
                                    <p:set>
                                      <p:cBhvr>
                                        <p:cTn id="409" dur="100" fill="hold"/>
                                        <p:tgtEl>
                                          <p:spTgt spid="962631"/>
                                        </p:tgtEl>
                                        <p:attrNameLst>
                                          <p:attrName>fill.type</p:attrName>
                                        </p:attrNameLst>
                                      </p:cBhvr>
                                      <p:to>
                                        <p:strVal val="solid"/>
                                      </p:to>
                                    </p:set>
                                    <p:set>
                                      <p:cBhvr>
                                        <p:cTn id="410" dur="100" fill="hold"/>
                                        <p:tgtEl>
                                          <p:spTgt spid="962631"/>
                                        </p:tgtEl>
                                        <p:attrNameLst>
                                          <p:attrName>fill.on</p:attrName>
                                        </p:attrNameLst>
                                      </p:cBhvr>
                                      <p:to>
                                        <p:strVal val="true"/>
                                      </p:to>
                                    </p:set>
                                  </p:childTnLst>
                                </p:cTn>
                              </p:par>
                            </p:childTnLst>
                          </p:cTn>
                        </p:par>
                      </p:childTnLst>
                    </p:cTn>
                  </p:par>
                  <p:par>
                    <p:cTn id="411" fill="hold">
                      <p:stCondLst>
                        <p:cond delay="indefinite"/>
                      </p:stCondLst>
                      <p:childTnLst>
                        <p:par>
                          <p:cTn id="412" fill="hold">
                            <p:stCondLst>
                              <p:cond delay="0"/>
                            </p:stCondLst>
                            <p:childTnLst>
                              <p:par>
                                <p:cTn id="413" presetID="3" presetClass="emph" presetSubtype="2" fill="hold" grpId="1" nodeType="clickEffect">
                                  <p:stCondLst>
                                    <p:cond delay="0"/>
                                  </p:stCondLst>
                                  <p:childTnLst>
                                    <p:animClr clrSpc="rgb" dir="cw">
                                      <p:cBhvr override="childStyle">
                                        <p:cTn id="414" dur="100" fill="hold"/>
                                        <p:tgtEl>
                                          <p:spTgt spid="962747"/>
                                        </p:tgtEl>
                                        <p:attrNameLst>
                                          <p:attrName>style.color</p:attrName>
                                        </p:attrNameLst>
                                      </p:cBhvr>
                                      <p:to>
                                        <a:srgbClr val="969696"/>
                                      </p:to>
                                    </p:animClr>
                                  </p:childTnLst>
                                </p:cTn>
                              </p:par>
                              <p:par>
                                <p:cTn id="415" presetID="3" presetClass="emph" presetSubtype="2" fill="hold" grpId="1" nodeType="withEffect">
                                  <p:stCondLst>
                                    <p:cond delay="0"/>
                                  </p:stCondLst>
                                  <p:childTnLst>
                                    <p:animClr clrSpc="rgb" dir="cw">
                                      <p:cBhvr override="childStyle">
                                        <p:cTn id="416" dur="100" fill="hold"/>
                                        <p:tgtEl>
                                          <p:spTgt spid="962748"/>
                                        </p:tgtEl>
                                        <p:attrNameLst>
                                          <p:attrName>style.color</p:attrName>
                                        </p:attrNameLst>
                                      </p:cBhvr>
                                      <p:to>
                                        <a:srgbClr val="969696"/>
                                      </p:to>
                                    </p:animClr>
                                  </p:childTnLst>
                                </p:cTn>
                              </p:par>
                              <p:par>
                                <p:cTn id="417" presetID="3" presetClass="emph" presetSubtype="2" fill="hold" grpId="1" nodeType="withEffect">
                                  <p:stCondLst>
                                    <p:cond delay="0"/>
                                  </p:stCondLst>
                                  <p:childTnLst>
                                    <p:animClr clrSpc="rgb" dir="cw">
                                      <p:cBhvr override="childStyle">
                                        <p:cTn id="418" dur="100" fill="hold"/>
                                        <p:tgtEl>
                                          <p:spTgt spid="962749"/>
                                        </p:tgtEl>
                                        <p:attrNameLst>
                                          <p:attrName>style.color</p:attrName>
                                        </p:attrNameLst>
                                      </p:cBhvr>
                                      <p:to>
                                        <a:srgbClr val="969696"/>
                                      </p:to>
                                    </p:animClr>
                                  </p:childTnLst>
                                </p:cTn>
                              </p:par>
                              <p:par>
                                <p:cTn id="419" presetID="3" presetClass="emph" presetSubtype="2" fill="hold" grpId="1" nodeType="withEffect">
                                  <p:stCondLst>
                                    <p:cond delay="0"/>
                                  </p:stCondLst>
                                  <p:childTnLst>
                                    <p:animClr clrSpc="rgb" dir="cw">
                                      <p:cBhvr override="childStyle">
                                        <p:cTn id="420" dur="100" fill="hold"/>
                                        <p:tgtEl>
                                          <p:spTgt spid="962750"/>
                                        </p:tgtEl>
                                        <p:attrNameLst>
                                          <p:attrName>style.color</p:attrName>
                                        </p:attrNameLst>
                                      </p:cBhvr>
                                      <p:to>
                                        <a:srgbClr val="969696"/>
                                      </p:to>
                                    </p:animClr>
                                  </p:childTnLst>
                                </p:cTn>
                              </p:par>
                              <p:par>
                                <p:cTn id="421" presetID="7" presetClass="emph" presetSubtype="2" fill="hold" nodeType="withEffect">
                                  <p:stCondLst>
                                    <p:cond delay="0"/>
                                  </p:stCondLst>
                                  <p:childTnLst>
                                    <p:animClr clrSpc="rgb" dir="cw">
                                      <p:cBhvr>
                                        <p:cTn id="422" dur="100" fill="hold"/>
                                        <p:tgtEl>
                                          <p:spTgt spid="962609"/>
                                        </p:tgtEl>
                                        <p:attrNameLst>
                                          <p:attrName>stroke.color</p:attrName>
                                        </p:attrNameLst>
                                      </p:cBhvr>
                                      <p:to>
                                        <a:schemeClr val="accent2"/>
                                      </p:to>
                                    </p:animClr>
                                    <p:set>
                                      <p:cBhvr>
                                        <p:cTn id="423" dur="100" fill="hold"/>
                                        <p:tgtEl>
                                          <p:spTgt spid="962609"/>
                                        </p:tgtEl>
                                        <p:attrNameLst>
                                          <p:attrName>stroke.on</p:attrName>
                                        </p:attrNameLst>
                                      </p:cBhvr>
                                      <p:to>
                                        <p:strVal val="true"/>
                                      </p:to>
                                    </p:set>
                                  </p:childTnLst>
                                </p:cTn>
                              </p:par>
                              <p:par>
                                <p:cTn id="424" presetID="7" presetClass="emph" presetSubtype="2" fill="hold" nodeType="withEffect">
                                  <p:stCondLst>
                                    <p:cond delay="0"/>
                                  </p:stCondLst>
                                  <p:childTnLst>
                                    <p:animClr clrSpc="rgb" dir="cw">
                                      <p:cBhvr>
                                        <p:cTn id="425" dur="100" fill="hold"/>
                                        <p:tgtEl>
                                          <p:spTgt spid="962629"/>
                                        </p:tgtEl>
                                        <p:attrNameLst>
                                          <p:attrName>stroke.color</p:attrName>
                                        </p:attrNameLst>
                                      </p:cBhvr>
                                      <p:to>
                                        <a:schemeClr val="accent2"/>
                                      </p:to>
                                    </p:animClr>
                                    <p:set>
                                      <p:cBhvr>
                                        <p:cTn id="426" dur="100" fill="hold"/>
                                        <p:tgtEl>
                                          <p:spTgt spid="962629"/>
                                        </p:tgtEl>
                                        <p:attrNameLst>
                                          <p:attrName>stroke.on</p:attrName>
                                        </p:attrNameLst>
                                      </p:cBhvr>
                                      <p:to>
                                        <p:strVal val="true"/>
                                      </p:to>
                                    </p:set>
                                  </p:childTnLst>
                                </p:cTn>
                              </p:par>
                              <p:par>
                                <p:cTn id="427" presetID="1" presetClass="emph" presetSubtype="2" fill="hold" nodeType="withEffect">
                                  <p:stCondLst>
                                    <p:cond delay="0"/>
                                  </p:stCondLst>
                                  <p:childTnLst>
                                    <p:animClr clrSpc="rgb" dir="cw">
                                      <p:cBhvr>
                                        <p:cTn id="428" dur="100" fill="hold"/>
                                        <p:tgtEl>
                                          <p:spTgt spid="962629"/>
                                        </p:tgtEl>
                                        <p:attrNameLst>
                                          <p:attrName>fillcolor</p:attrName>
                                        </p:attrNameLst>
                                      </p:cBhvr>
                                      <p:to>
                                        <a:schemeClr val="accent2"/>
                                      </p:to>
                                    </p:animClr>
                                    <p:set>
                                      <p:cBhvr>
                                        <p:cTn id="429" dur="100" fill="hold"/>
                                        <p:tgtEl>
                                          <p:spTgt spid="962629"/>
                                        </p:tgtEl>
                                        <p:attrNameLst>
                                          <p:attrName>fill.type</p:attrName>
                                        </p:attrNameLst>
                                      </p:cBhvr>
                                      <p:to>
                                        <p:strVal val="solid"/>
                                      </p:to>
                                    </p:set>
                                    <p:set>
                                      <p:cBhvr>
                                        <p:cTn id="430" dur="100" fill="hold"/>
                                        <p:tgtEl>
                                          <p:spTgt spid="962629"/>
                                        </p:tgtEl>
                                        <p:attrNameLst>
                                          <p:attrName>fill.on</p:attrName>
                                        </p:attrNameLst>
                                      </p:cBhvr>
                                      <p:to>
                                        <p:strVal val="true"/>
                                      </p:to>
                                    </p:set>
                                  </p:childTnLst>
                                </p:cTn>
                              </p:par>
                            </p:childTnLst>
                          </p:cTn>
                        </p:par>
                      </p:childTnLst>
                    </p:cTn>
                  </p:par>
                  <p:par>
                    <p:cTn id="431" fill="hold">
                      <p:stCondLst>
                        <p:cond delay="indefinite"/>
                      </p:stCondLst>
                      <p:childTnLst>
                        <p:par>
                          <p:cTn id="432" fill="hold">
                            <p:stCondLst>
                              <p:cond delay="0"/>
                            </p:stCondLst>
                            <p:childTnLst>
                              <p:par>
                                <p:cTn id="433" presetID="3" presetClass="emph" presetSubtype="2" fill="hold" grpId="1" nodeType="clickEffect">
                                  <p:stCondLst>
                                    <p:cond delay="0"/>
                                  </p:stCondLst>
                                  <p:childTnLst>
                                    <p:animClr clrSpc="rgb" dir="cw">
                                      <p:cBhvr override="childStyle">
                                        <p:cTn id="434" dur="100" fill="hold"/>
                                        <p:tgtEl>
                                          <p:spTgt spid="962752"/>
                                        </p:tgtEl>
                                        <p:attrNameLst>
                                          <p:attrName>style.color</p:attrName>
                                        </p:attrNameLst>
                                      </p:cBhvr>
                                      <p:to>
                                        <a:srgbClr val="969696"/>
                                      </p:to>
                                    </p:animClr>
                                  </p:childTnLst>
                                </p:cTn>
                              </p:par>
                              <p:par>
                                <p:cTn id="435" presetID="3" presetClass="emph" presetSubtype="2" fill="hold" grpId="1" nodeType="withEffect">
                                  <p:stCondLst>
                                    <p:cond delay="0"/>
                                  </p:stCondLst>
                                  <p:childTnLst>
                                    <p:animClr clrSpc="rgb" dir="cw">
                                      <p:cBhvr override="childStyle">
                                        <p:cTn id="436" dur="100" fill="hold"/>
                                        <p:tgtEl>
                                          <p:spTgt spid="962753"/>
                                        </p:tgtEl>
                                        <p:attrNameLst>
                                          <p:attrName>style.color</p:attrName>
                                        </p:attrNameLst>
                                      </p:cBhvr>
                                      <p:to>
                                        <a:srgbClr val="969696"/>
                                      </p:to>
                                    </p:animClr>
                                  </p:childTnLst>
                                </p:cTn>
                              </p:par>
                              <p:par>
                                <p:cTn id="437" presetID="3" presetClass="emph" presetSubtype="2" fill="hold" grpId="1" nodeType="withEffect">
                                  <p:stCondLst>
                                    <p:cond delay="0"/>
                                  </p:stCondLst>
                                  <p:childTnLst>
                                    <p:animClr clrSpc="rgb" dir="cw">
                                      <p:cBhvr override="childStyle">
                                        <p:cTn id="438" dur="100" fill="hold"/>
                                        <p:tgtEl>
                                          <p:spTgt spid="962754"/>
                                        </p:tgtEl>
                                        <p:attrNameLst>
                                          <p:attrName>style.color</p:attrName>
                                        </p:attrNameLst>
                                      </p:cBhvr>
                                      <p:to>
                                        <a:srgbClr val="969696"/>
                                      </p:to>
                                    </p:animClr>
                                  </p:childTnLst>
                                </p:cTn>
                              </p:par>
                              <p:par>
                                <p:cTn id="439" presetID="3" presetClass="emph" presetSubtype="2" fill="hold" grpId="1" nodeType="withEffect">
                                  <p:stCondLst>
                                    <p:cond delay="0"/>
                                  </p:stCondLst>
                                  <p:childTnLst>
                                    <p:animClr clrSpc="rgb" dir="cw">
                                      <p:cBhvr override="childStyle">
                                        <p:cTn id="440" dur="100" fill="hold"/>
                                        <p:tgtEl>
                                          <p:spTgt spid="962755"/>
                                        </p:tgtEl>
                                        <p:attrNameLst>
                                          <p:attrName>style.color</p:attrName>
                                        </p:attrNameLst>
                                      </p:cBhvr>
                                      <p:to>
                                        <a:srgbClr val="969696"/>
                                      </p:to>
                                    </p:animClr>
                                  </p:childTnLst>
                                </p:cTn>
                              </p:par>
                              <p:par>
                                <p:cTn id="441" presetID="7" presetClass="emph" presetSubtype="2" fill="hold" nodeType="withEffect">
                                  <p:stCondLst>
                                    <p:cond delay="0"/>
                                  </p:stCondLst>
                                  <p:childTnLst>
                                    <p:animClr clrSpc="rgb" dir="cw">
                                      <p:cBhvr>
                                        <p:cTn id="442" dur="100" fill="hold"/>
                                        <p:tgtEl>
                                          <p:spTgt spid="962615"/>
                                        </p:tgtEl>
                                        <p:attrNameLst>
                                          <p:attrName>stroke.color</p:attrName>
                                        </p:attrNameLst>
                                      </p:cBhvr>
                                      <p:to>
                                        <a:srgbClr val="FF0000"/>
                                      </p:to>
                                    </p:animClr>
                                    <p:set>
                                      <p:cBhvr>
                                        <p:cTn id="443" dur="100" fill="hold"/>
                                        <p:tgtEl>
                                          <p:spTgt spid="962615"/>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100" fill="hold"/>
                                        <p:tgtEl>
                                          <p:spTgt spid="962616"/>
                                        </p:tgtEl>
                                        <p:attrNameLst>
                                          <p:attrName>stroke.color</p:attrName>
                                        </p:attrNameLst>
                                      </p:cBhvr>
                                      <p:to>
                                        <a:srgbClr val="FF0000"/>
                                      </p:to>
                                    </p:animClr>
                                    <p:set>
                                      <p:cBhvr>
                                        <p:cTn id="446" dur="100" fill="hold"/>
                                        <p:tgtEl>
                                          <p:spTgt spid="962616"/>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100" fill="hold"/>
                                        <p:tgtEl>
                                          <p:spTgt spid="962628"/>
                                        </p:tgtEl>
                                        <p:attrNameLst>
                                          <p:attrName>stroke.color</p:attrName>
                                        </p:attrNameLst>
                                      </p:cBhvr>
                                      <p:to>
                                        <a:srgbClr val="FF0000"/>
                                      </p:to>
                                    </p:animClr>
                                    <p:set>
                                      <p:cBhvr>
                                        <p:cTn id="449" dur="100" fill="hold"/>
                                        <p:tgtEl>
                                          <p:spTgt spid="96262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100" fill="hold"/>
                                        <p:tgtEl>
                                          <p:spTgt spid="962610"/>
                                        </p:tgtEl>
                                        <p:attrNameLst>
                                          <p:attrName>stroke.color</p:attrName>
                                        </p:attrNameLst>
                                      </p:cBhvr>
                                      <p:to>
                                        <a:srgbClr val="FF0000"/>
                                      </p:to>
                                    </p:animClr>
                                    <p:set>
                                      <p:cBhvr>
                                        <p:cTn id="452" dur="100" fill="hold"/>
                                        <p:tgtEl>
                                          <p:spTgt spid="962610"/>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100" fill="hold"/>
                                        <p:tgtEl>
                                          <p:spTgt spid="962626"/>
                                        </p:tgtEl>
                                        <p:attrNameLst>
                                          <p:attrName>stroke.color</p:attrName>
                                        </p:attrNameLst>
                                      </p:cBhvr>
                                      <p:to>
                                        <a:srgbClr val="FF0000"/>
                                      </p:to>
                                    </p:animClr>
                                    <p:set>
                                      <p:cBhvr>
                                        <p:cTn id="455" dur="100" fill="hold"/>
                                        <p:tgtEl>
                                          <p:spTgt spid="962626"/>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100" fill="hold"/>
                                        <p:tgtEl>
                                          <p:spTgt spid="962622"/>
                                        </p:tgtEl>
                                        <p:attrNameLst>
                                          <p:attrName>stroke.color</p:attrName>
                                        </p:attrNameLst>
                                      </p:cBhvr>
                                      <p:to>
                                        <a:srgbClr val="FF0000"/>
                                      </p:to>
                                    </p:animClr>
                                    <p:set>
                                      <p:cBhvr>
                                        <p:cTn id="458" dur="100" fill="hold"/>
                                        <p:tgtEl>
                                          <p:spTgt spid="962622"/>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100" fill="hold"/>
                                        <p:tgtEl>
                                          <p:spTgt spid="962605"/>
                                        </p:tgtEl>
                                        <p:attrNameLst>
                                          <p:attrName>stroke.color</p:attrName>
                                        </p:attrNameLst>
                                      </p:cBhvr>
                                      <p:to>
                                        <a:srgbClr val="FF0000"/>
                                      </p:to>
                                    </p:animClr>
                                    <p:set>
                                      <p:cBhvr>
                                        <p:cTn id="461" dur="100" fill="hold"/>
                                        <p:tgtEl>
                                          <p:spTgt spid="962605"/>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100" fill="hold"/>
                                        <p:tgtEl>
                                          <p:spTgt spid="962624"/>
                                        </p:tgtEl>
                                        <p:attrNameLst>
                                          <p:attrName>stroke.color</p:attrName>
                                        </p:attrNameLst>
                                      </p:cBhvr>
                                      <p:to>
                                        <a:srgbClr val="FF0000"/>
                                      </p:to>
                                    </p:animClr>
                                    <p:set>
                                      <p:cBhvr>
                                        <p:cTn id="464" dur="100" fill="hold"/>
                                        <p:tgtEl>
                                          <p:spTgt spid="962624"/>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100" fill="hold"/>
                                        <p:tgtEl>
                                          <p:spTgt spid="962632"/>
                                        </p:tgtEl>
                                        <p:attrNameLst>
                                          <p:attrName>stroke.color</p:attrName>
                                        </p:attrNameLst>
                                      </p:cBhvr>
                                      <p:to>
                                        <a:srgbClr val="FF0000"/>
                                      </p:to>
                                    </p:animClr>
                                    <p:set>
                                      <p:cBhvr>
                                        <p:cTn id="467" dur="100" fill="hold"/>
                                        <p:tgtEl>
                                          <p:spTgt spid="962632"/>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100" fill="hold"/>
                                        <p:tgtEl>
                                          <p:spTgt spid="962625"/>
                                        </p:tgtEl>
                                        <p:attrNameLst>
                                          <p:attrName>stroke.color</p:attrName>
                                        </p:attrNameLst>
                                      </p:cBhvr>
                                      <p:to>
                                        <a:srgbClr val="FF0000"/>
                                      </p:to>
                                    </p:animClr>
                                    <p:set>
                                      <p:cBhvr>
                                        <p:cTn id="470" dur="100" fill="hold"/>
                                        <p:tgtEl>
                                          <p:spTgt spid="96262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100" fill="hold"/>
                                        <p:tgtEl>
                                          <p:spTgt spid="962629"/>
                                        </p:tgtEl>
                                        <p:attrNameLst>
                                          <p:attrName>stroke.color</p:attrName>
                                        </p:attrNameLst>
                                      </p:cBhvr>
                                      <p:to>
                                        <a:srgbClr val="FF0000"/>
                                      </p:to>
                                    </p:animClr>
                                    <p:set>
                                      <p:cBhvr>
                                        <p:cTn id="473" dur="100" fill="hold"/>
                                        <p:tgtEl>
                                          <p:spTgt spid="962629"/>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100" fill="hold"/>
                                        <p:tgtEl>
                                          <p:spTgt spid="962609"/>
                                        </p:tgtEl>
                                        <p:attrNameLst>
                                          <p:attrName>stroke.color</p:attrName>
                                        </p:attrNameLst>
                                      </p:cBhvr>
                                      <p:to>
                                        <a:srgbClr val="FF0000"/>
                                      </p:to>
                                    </p:animClr>
                                    <p:set>
                                      <p:cBhvr>
                                        <p:cTn id="476" dur="100" fill="hold"/>
                                        <p:tgtEl>
                                          <p:spTgt spid="962609"/>
                                        </p:tgtEl>
                                        <p:attrNameLst>
                                          <p:attrName>stroke.on</p:attrName>
                                        </p:attrNameLst>
                                      </p:cBhvr>
                                      <p:to>
                                        <p:strVal val="true"/>
                                      </p:to>
                                    </p:set>
                                  </p:childTnLst>
                                </p:cTn>
                              </p:par>
                              <p:par>
                                <p:cTn id="477" presetID="1" presetClass="emph" presetSubtype="2" fill="hold" nodeType="withEffect">
                                  <p:stCondLst>
                                    <p:cond delay="0"/>
                                  </p:stCondLst>
                                  <p:childTnLst>
                                    <p:animClr clrSpc="rgb" dir="cw">
                                      <p:cBhvr>
                                        <p:cTn id="478" dur="100" fill="hold"/>
                                        <p:tgtEl>
                                          <p:spTgt spid="962628"/>
                                        </p:tgtEl>
                                        <p:attrNameLst>
                                          <p:attrName>fillcolor</p:attrName>
                                        </p:attrNameLst>
                                      </p:cBhvr>
                                      <p:to>
                                        <a:srgbClr val="FF0000"/>
                                      </p:to>
                                    </p:animClr>
                                    <p:set>
                                      <p:cBhvr>
                                        <p:cTn id="479" dur="100" fill="hold"/>
                                        <p:tgtEl>
                                          <p:spTgt spid="962628"/>
                                        </p:tgtEl>
                                        <p:attrNameLst>
                                          <p:attrName>fill.type</p:attrName>
                                        </p:attrNameLst>
                                      </p:cBhvr>
                                      <p:to>
                                        <p:strVal val="solid"/>
                                      </p:to>
                                    </p:set>
                                    <p:set>
                                      <p:cBhvr>
                                        <p:cTn id="480" dur="100" fill="hold"/>
                                        <p:tgtEl>
                                          <p:spTgt spid="962628"/>
                                        </p:tgtEl>
                                        <p:attrNameLst>
                                          <p:attrName>fill.on</p:attrName>
                                        </p:attrNameLst>
                                      </p:cBhvr>
                                      <p:to>
                                        <p:strVal val="true"/>
                                      </p:to>
                                    </p:set>
                                  </p:childTnLst>
                                </p:cTn>
                              </p:par>
                              <p:par>
                                <p:cTn id="481" presetID="1" presetClass="emph" presetSubtype="2" fill="hold" nodeType="withEffect">
                                  <p:stCondLst>
                                    <p:cond delay="0"/>
                                  </p:stCondLst>
                                  <p:childTnLst>
                                    <p:animClr clrSpc="rgb" dir="cw">
                                      <p:cBhvr>
                                        <p:cTn id="482" dur="100" fill="hold"/>
                                        <p:tgtEl>
                                          <p:spTgt spid="962626"/>
                                        </p:tgtEl>
                                        <p:attrNameLst>
                                          <p:attrName>fillcolor</p:attrName>
                                        </p:attrNameLst>
                                      </p:cBhvr>
                                      <p:to>
                                        <a:srgbClr val="FF0000"/>
                                      </p:to>
                                    </p:animClr>
                                    <p:set>
                                      <p:cBhvr>
                                        <p:cTn id="483" dur="100" fill="hold"/>
                                        <p:tgtEl>
                                          <p:spTgt spid="962626"/>
                                        </p:tgtEl>
                                        <p:attrNameLst>
                                          <p:attrName>fill.type</p:attrName>
                                        </p:attrNameLst>
                                      </p:cBhvr>
                                      <p:to>
                                        <p:strVal val="solid"/>
                                      </p:to>
                                    </p:set>
                                    <p:set>
                                      <p:cBhvr>
                                        <p:cTn id="484" dur="100" fill="hold"/>
                                        <p:tgtEl>
                                          <p:spTgt spid="962626"/>
                                        </p:tgtEl>
                                        <p:attrNameLst>
                                          <p:attrName>fill.on</p:attrName>
                                        </p:attrNameLst>
                                      </p:cBhvr>
                                      <p:to>
                                        <p:strVal val="true"/>
                                      </p:to>
                                    </p:set>
                                  </p:childTnLst>
                                </p:cTn>
                              </p:par>
                              <p:par>
                                <p:cTn id="485" presetID="1" presetClass="emph" presetSubtype="2" fill="hold" nodeType="withEffect">
                                  <p:stCondLst>
                                    <p:cond delay="0"/>
                                  </p:stCondLst>
                                  <p:childTnLst>
                                    <p:animClr clrSpc="rgb" dir="cw">
                                      <p:cBhvr>
                                        <p:cTn id="486" dur="100" fill="hold"/>
                                        <p:tgtEl>
                                          <p:spTgt spid="962622"/>
                                        </p:tgtEl>
                                        <p:attrNameLst>
                                          <p:attrName>fillcolor</p:attrName>
                                        </p:attrNameLst>
                                      </p:cBhvr>
                                      <p:to>
                                        <a:srgbClr val="FF0000"/>
                                      </p:to>
                                    </p:animClr>
                                    <p:set>
                                      <p:cBhvr>
                                        <p:cTn id="487" dur="100" fill="hold"/>
                                        <p:tgtEl>
                                          <p:spTgt spid="962622"/>
                                        </p:tgtEl>
                                        <p:attrNameLst>
                                          <p:attrName>fill.type</p:attrName>
                                        </p:attrNameLst>
                                      </p:cBhvr>
                                      <p:to>
                                        <p:strVal val="solid"/>
                                      </p:to>
                                    </p:set>
                                    <p:set>
                                      <p:cBhvr>
                                        <p:cTn id="488" dur="100" fill="hold"/>
                                        <p:tgtEl>
                                          <p:spTgt spid="962622"/>
                                        </p:tgtEl>
                                        <p:attrNameLst>
                                          <p:attrName>fill.on</p:attrName>
                                        </p:attrNameLst>
                                      </p:cBhvr>
                                      <p:to>
                                        <p:strVal val="true"/>
                                      </p:to>
                                    </p:set>
                                  </p:childTnLst>
                                </p:cTn>
                              </p:par>
                              <p:par>
                                <p:cTn id="489" presetID="1" presetClass="emph" presetSubtype="2" fill="hold" nodeType="withEffect">
                                  <p:stCondLst>
                                    <p:cond delay="0"/>
                                  </p:stCondLst>
                                  <p:childTnLst>
                                    <p:animClr clrSpc="rgb" dir="cw">
                                      <p:cBhvr>
                                        <p:cTn id="490" dur="100" fill="hold"/>
                                        <p:tgtEl>
                                          <p:spTgt spid="962624"/>
                                        </p:tgtEl>
                                        <p:attrNameLst>
                                          <p:attrName>fillcolor</p:attrName>
                                        </p:attrNameLst>
                                      </p:cBhvr>
                                      <p:to>
                                        <a:srgbClr val="FF0000"/>
                                      </p:to>
                                    </p:animClr>
                                    <p:set>
                                      <p:cBhvr>
                                        <p:cTn id="491" dur="100" fill="hold"/>
                                        <p:tgtEl>
                                          <p:spTgt spid="962624"/>
                                        </p:tgtEl>
                                        <p:attrNameLst>
                                          <p:attrName>fill.type</p:attrName>
                                        </p:attrNameLst>
                                      </p:cBhvr>
                                      <p:to>
                                        <p:strVal val="solid"/>
                                      </p:to>
                                    </p:set>
                                    <p:set>
                                      <p:cBhvr>
                                        <p:cTn id="492" dur="100" fill="hold"/>
                                        <p:tgtEl>
                                          <p:spTgt spid="962624"/>
                                        </p:tgtEl>
                                        <p:attrNameLst>
                                          <p:attrName>fill.on</p:attrName>
                                        </p:attrNameLst>
                                      </p:cBhvr>
                                      <p:to>
                                        <p:strVal val="true"/>
                                      </p:to>
                                    </p:set>
                                  </p:childTnLst>
                                </p:cTn>
                              </p:par>
                              <p:par>
                                <p:cTn id="493" presetID="1" presetClass="emph" presetSubtype="2" fill="hold" nodeType="withEffect">
                                  <p:stCondLst>
                                    <p:cond delay="0"/>
                                  </p:stCondLst>
                                  <p:childTnLst>
                                    <p:animClr clrSpc="rgb" dir="cw">
                                      <p:cBhvr>
                                        <p:cTn id="494" dur="100" fill="hold"/>
                                        <p:tgtEl>
                                          <p:spTgt spid="962632"/>
                                        </p:tgtEl>
                                        <p:attrNameLst>
                                          <p:attrName>fillcolor</p:attrName>
                                        </p:attrNameLst>
                                      </p:cBhvr>
                                      <p:to>
                                        <a:srgbClr val="FF0000"/>
                                      </p:to>
                                    </p:animClr>
                                    <p:set>
                                      <p:cBhvr>
                                        <p:cTn id="495" dur="100" fill="hold"/>
                                        <p:tgtEl>
                                          <p:spTgt spid="962632"/>
                                        </p:tgtEl>
                                        <p:attrNameLst>
                                          <p:attrName>fill.type</p:attrName>
                                        </p:attrNameLst>
                                      </p:cBhvr>
                                      <p:to>
                                        <p:strVal val="solid"/>
                                      </p:to>
                                    </p:set>
                                    <p:set>
                                      <p:cBhvr>
                                        <p:cTn id="496" dur="100" fill="hold"/>
                                        <p:tgtEl>
                                          <p:spTgt spid="962632"/>
                                        </p:tgtEl>
                                        <p:attrNameLst>
                                          <p:attrName>fill.on</p:attrName>
                                        </p:attrNameLst>
                                      </p:cBhvr>
                                      <p:to>
                                        <p:strVal val="true"/>
                                      </p:to>
                                    </p:set>
                                  </p:childTnLst>
                                </p:cTn>
                              </p:par>
                              <p:par>
                                <p:cTn id="497" presetID="1" presetClass="emph" presetSubtype="2" fill="hold" nodeType="withEffect">
                                  <p:stCondLst>
                                    <p:cond delay="0"/>
                                  </p:stCondLst>
                                  <p:childTnLst>
                                    <p:animClr clrSpc="rgb" dir="cw">
                                      <p:cBhvr>
                                        <p:cTn id="498" dur="100" fill="hold"/>
                                        <p:tgtEl>
                                          <p:spTgt spid="962625"/>
                                        </p:tgtEl>
                                        <p:attrNameLst>
                                          <p:attrName>fillcolor</p:attrName>
                                        </p:attrNameLst>
                                      </p:cBhvr>
                                      <p:to>
                                        <a:srgbClr val="FF0000"/>
                                      </p:to>
                                    </p:animClr>
                                    <p:set>
                                      <p:cBhvr>
                                        <p:cTn id="499" dur="100" fill="hold"/>
                                        <p:tgtEl>
                                          <p:spTgt spid="962625"/>
                                        </p:tgtEl>
                                        <p:attrNameLst>
                                          <p:attrName>fill.type</p:attrName>
                                        </p:attrNameLst>
                                      </p:cBhvr>
                                      <p:to>
                                        <p:strVal val="solid"/>
                                      </p:to>
                                    </p:set>
                                    <p:set>
                                      <p:cBhvr>
                                        <p:cTn id="500" dur="100" fill="hold"/>
                                        <p:tgtEl>
                                          <p:spTgt spid="962625"/>
                                        </p:tgtEl>
                                        <p:attrNameLst>
                                          <p:attrName>fill.on</p:attrName>
                                        </p:attrNameLst>
                                      </p:cBhvr>
                                      <p:to>
                                        <p:strVal val="true"/>
                                      </p:to>
                                    </p:set>
                                  </p:childTnLst>
                                </p:cTn>
                              </p:par>
                              <p:par>
                                <p:cTn id="501" presetID="1" presetClass="emph" presetSubtype="2" fill="hold" nodeType="withEffect">
                                  <p:stCondLst>
                                    <p:cond delay="0"/>
                                  </p:stCondLst>
                                  <p:childTnLst>
                                    <p:animClr clrSpc="rgb" dir="cw">
                                      <p:cBhvr>
                                        <p:cTn id="502" dur="100" fill="hold"/>
                                        <p:tgtEl>
                                          <p:spTgt spid="962629"/>
                                        </p:tgtEl>
                                        <p:attrNameLst>
                                          <p:attrName>fillcolor</p:attrName>
                                        </p:attrNameLst>
                                      </p:cBhvr>
                                      <p:to>
                                        <a:srgbClr val="FF0000"/>
                                      </p:to>
                                    </p:animClr>
                                    <p:set>
                                      <p:cBhvr>
                                        <p:cTn id="503" dur="100" fill="hold"/>
                                        <p:tgtEl>
                                          <p:spTgt spid="962629"/>
                                        </p:tgtEl>
                                        <p:attrNameLst>
                                          <p:attrName>fill.type</p:attrName>
                                        </p:attrNameLst>
                                      </p:cBhvr>
                                      <p:to>
                                        <p:strVal val="solid"/>
                                      </p:to>
                                    </p:set>
                                    <p:set>
                                      <p:cBhvr>
                                        <p:cTn id="504" dur="100" fill="hold"/>
                                        <p:tgtEl>
                                          <p:spTgt spid="962629"/>
                                        </p:tgtEl>
                                        <p:attrNameLst>
                                          <p:attrName>fill.on</p:attrName>
                                        </p:attrNameLst>
                                      </p:cBhvr>
                                      <p:to>
                                        <p:strVal val="true"/>
                                      </p:to>
                                    </p:set>
                                  </p:childTnLst>
                                </p:cTn>
                              </p:par>
                              <p:par>
                                <p:cTn id="505" presetID="7" presetClass="emph" presetSubtype="2" fill="hold" nodeType="withEffect">
                                  <p:stCondLst>
                                    <p:cond delay="0"/>
                                  </p:stCondLst>
                                  <p:childTnLst>
                                    <p:animClr clrSpc="rgb" dir="cw">
                                      <p:cBhvr>
                                        <p:cTn id="506" dur="100" fill="hold"/>
                                        <p:tgtEl>
                                          <p:spTgt spid="962608"/>
                                        </p:tgtEl>
                                        <p:attrNameLst>
                                          <p:attrName>stroke.color</p:attrName>
                                        </p:attrNameLst>
                                      </p:cBhvr>
                                      <p:to>
                                        <a:srgbClr val="FF0000"/>
                                      </p:to>
                                    </p:animClr>
                                    <p:set>
                                      <p:cBhvr>
                                        <p:cTn id="507" dur="100" fill="hold"/>
                                        <p:tgtEl>
                                          <p:spTgt spid="962608"/>
                                        </p:tgtEl>
                                        <p:attrNameLst>
                                          <p:attrName>stroke.on</p:attrName>
                                        </p:attrNameLst>
                                      </p:cBhvr>
                                      <p:to>
                                        <p:strVal val="true"/>
                                      </p:to>
                                    </p:set>
                                  </p:childTnLst>
                                </p:cTn>
                              </p:par>
                              <p:par>
                                <p:cTn id="508" presetID="7" presetClass="emph" presetSubtype="2" fill="hold" nodeType="withEffect">
                                  <p:stCondLst>
                                    <p:cond delay="0"/>
                                  </p:stCondLst>
                                  <p:childTnLst>
                                    <p:animClr clrSpc="rgb" dir="cw">
                                      <p:cBhvr>
                                        <p:cTn id="509" dur="100" fill="hold"/>
                                        <p:tgtEl>
                                          <p:spTgt spid="962611"/>
                                        </p:tgtEl>
                                        <p:attrNameLst>
                                          <p:attrName>stroke.color</p:attrName>
                                        </p:attrNameLst>
                                      </p:cBhvr>
                                      <p:to>
                                        <a:srgbClr val="FF0000"/>
                                      </p:to>
                                    </p:animClr>
                                    <p:set>
                                      <p:cBhvr>
                                        <p:cTn id="510" dur="100" fill="hold"/>
                                        <p:tgtEl>
                                          <p:spTgt spid="962611"/>
                                        </p:tgtEl>
                                        <p:attrNameLst>
                                          <p:attrName>stroke.on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3" presetClass="emph" presetSubtype="2" fill="hold" grpId="1" nodeType="clickEffect">
                                  <p:stCondLst>
                                    <p:cond delay="0"/>
                                  </p:stCondLst>
                                  <p:childTnLst>
                                    <p:animClr clrSpc="rgb" dir="cw">
                                      <p:cBhvr override="childStyle">
                                        <p:cTn id="514" dur="2000" fill="hold"/>
                                        <p:tgtEl>
                                          <p:spTgt spid="962759"/>
                                        </p:tgtEl>
                                        <p:attrNameLst>
                                          <p:attrName>style.color</p:attrName>
                                        </p:attrNameLst>
                                      </p:cBhvr>
                                      <p:to>
                                        <a:srgbClr val="969696"/>
                                      </p:to>
                                    </p:animClr>
                                  </p:childTnLst>
                                </p:cTn>
                              </p:par>
                              <p:par>
                                <p:cTn id="515" presetID="3" presetClass="emph" presetSubtype="2" fill="hold" grpId="1" nodeType="withEffect">
                                  <p:stCondLst>
                                    <p:cond delay="0"/>
                                  </p:stCondLst>
                                  <p:childTnLst>
                                    <p:animClr clrSpc="rgb" dir="cw">
                                      <p:cBhvr override="childStyle">
                                        <p:cTn id="516" dur="2000" fill="hold"/>
                                        <p:tgtEl>
                                          <p:spTgt spid="962760"/>
                                        </p:tgtEl>
                                        <p:attrNameLst>
                                          <p:attrName>style.color</p:attrName>
                                        </p:attrNameLst>
                                      </p:cBhvr>
                                      <p:to>
                                        <a:srgbClr val="969696"/>
                                      </p:to>
                                    </p:animClr>
                                  </p:childTnLst>
                                </p:cTn>
                              </p:par>
                              <p:par>
                                <p:cTn id="517" presetID="3" presetClass="emph" presetSubtype="2" fill="hold" grpId="1" nodeType="withEffect">
                                  <p:stCondLst>
                                    <p:cond delay="0"/>
                                  </p:stCondLst>
                                  <p:childTnLst>
                                    <p:animClr clrSpc="rgb" dir="cw">
                                      <p:cBhvr override="childStyle">
                                        <p:cTn id="518" dur="2000" fill="hold"/>
                                        <p:tgtEl>
                                          <p:spTgt spid="962758"/>
                                        </p:tgtEl>
                                        <p:attrNameLst>
                                          <p:attrName>style.color</p:attrName>
                                        </p:attrNameLst>
                                      </p:cBhvr>
                                      <p:to>
                                        <a:srgbClr val="969696"/>
                                      </p:to>
                                    </p:animClr>
                                  </p:childTnLst>
                                </p:cTn>
                              </p:par>
                              <p:par>
                                <p:cTn id="519" presetID="3" presetClass="emph" presetSubtype="2" fill="hold" grpId="1" nodeType="withEffect">
                                  <p:stCondLst>
                                    <p:cond delay="0"/>
                                  </p:stCondLst>
                                  <p:childTnLst>
                                    <p:animClr clrSpc="rgb" dir="cw">
                                      <p:cBhvr override="childStyle">
                                        <p:cTn id="520" dur="2000" fill="hold"/>
                                        <p:tgtEl>
                                          <p:spTgt spid="962757"/>
                                        </p:tgtEl>
                                        <p:attrNameLst>
                                          <p:attrName>style.color</p:attrName>
                                        </p:attrNameLst>
                                      </p:cBhvr>
                                      <p:to>
                                        <a:srgbClr val="969696"/>
                                      </p:to>
                                    </p:animClr>
                                  </p:childTnLst>
                                </p:cTn>
                              </p:par>
                              <p:par>
                                <p:cTn id="521" presetID="7" presetClass="emph" presetSubtype="2" fill="hold" nodeType="withEffect">
                                  <p:stCondLst>
                                    <p:cond delay="0"/>
                                  </p:stCondLst>
                                  <p:childTnLst>
                                    <p:animClr clrSpc="rgb" dir="cw">
                                      <p:cBhvr>
                                        <p:cTn id="522" dur="100" fill="hold"/>
                                        <p:tgtEl>
                                          <p:spTgt spid="962612"/>
                                        </p:tgtEl>
                                        <p:attrNameLst>
                                          <p:attrName>stroke.color</p:attrName>
                                        </p:attrNameLst>
                                      </p:cBhvr>
                                      <p:to>
                                        <a:srgbClr val="969696"/>
                                      </p:to>
                                    </p:animClr>
                                    <p:set>
                                      <p:cBhvr>
                                        <p:cTn id="523" dur="100" fill="hold"/>
                                        <p:tgtEl>
                                          <p:spTgt spid="962612"/>
                                        </p:tgtEl>
                                        <p:attrNameLst>
                                          <p:attrName>stroke.on</p:attrName>
                                        </p:attrNameLst>
                                      </p:cBhvr>
                                      <p:to>
                                        <p:strVal val="true"/>
                                      </p:to>
                                    </p:set>
                                  </p:childTnLst>
                                </p:cTn>
                              </p:par>
                            </p:childTnLst>
                          </p:cTn>
                        </p:par>
                      </p:childTnLst>
                    </p:cTn>
                  </p:par>
                  <p:par>
                    <p:cTn id="524" fill="hold">
                      <p:stCondLst>
                        <p:cond delay="indefinite"/>
                      </p:stCondLst>
                      <p:childTnLst>
                        <p:par>
                          <p:cTn id="525" fill="hold">
                            <p:stCondLst>
                              <p:cond delay="0"/>
                            </p:stCondLst>
                            <p:childTnLst>
                              <p:par>
                                <p:cTn id="526" presetID="3" presetClass="emph" presetSubtype="2" fill="hold" grpId="1" nodeType="clickEffect">
                                  <p:stCondLst>
                                    <p:cond delay="0"/>
                                  </p:stCondLst>
                                  <p:childTnLst>
                                    <p:animClr clrSpc="rgb" dir="cw">
                                      <p:cBhvr override="childStyle">
                                        <p:cTn id="527" dur="100" fill="hold"/>
                                        <p:tgtEl>
                                          <p:spTgt spid="962762"/>
                                        </p:tgtEl>
                                        <p:attrNameLst>
                                          <p:attrName>style.color</p:attrName>
                                        </p:attrNameLst>
                                      </p:cBhvr>
                                      <p:to>
                                        <a:srgbClr val="969696"/>
                                      </p:to>
                                    </p:animClr>
                                  </p:childTnLst>
                                </p:cTn>
                              </p:par>
                              <p:par>
                                <p:cTn id="528" presetID="3" presetClass="emph" presetSubtype="2" fill="hold" grpId="1" nodeType="withEffect">
                                  <p:stCondLst>
                                    <p:cond delay="0"/>
                                  </p:stCondLst>
                                  <p:childTnLst>
                                    <p:animClr clrSpc="rgb" dir="cw">
                                      <p:cBhvr override="childStyle">
                                        <p:cTn id="529" dur="100" fill="hold"/>
                                        <p:tgtEl>
                                          <p:spTgt spid="962763"/>
                                        </p:tgtEl>
                                        <p:attrNameLst>
                                          <p:attrName>style.color</p:attrName>
                                        </p:attrNameLst>
                                      </p:cBhvr>
                                      <p:to>
                                        <a:srgbClr val="969696"/>
                                      </p:to>
                                    </p:animClr>
                                  </p:childTnLst>
                                </p:cTn>
                              </p:par>
                              <p:par>
                                <p:cTn id="530" presetID="3" presetClass="emph" presetSubtype="2" fill="hold" grpId="1" nodeType="withEffect">
                                  <p:stCondLst>
                                    <p:cond delay="0"/>
                                  </p:stCondLst>
                                  <p:childTnLst>
                                    <p:animClr clrSpc="rgb" dir="cw">
                                      <p:cBhvr override="childStyle">
                                        <p:cTn id="531" dur="100" fill="hold"/>
                                        <p:tgtEl>
                                          <p:spTgt spid="962764"/>
                                        </p:tgtEl>
                                        <p:attrNameLst>
                                          <p:attrName>style.color</p:attrName>
                                        </p:attrNameLst>
                                      </p:cBhvr>
                                      <p:to>
                                        <a:srgbClr val="969696"/>
                                      </p:to>
                                    </p:animClr>
                                  </p:childTnLst>
                                </p:cTn>
                              </p:par>
                              <p:par>
                                <p:cTn id="532" presetID="3" presetClass="emph" presetSubtype="2" fill="hold" grpId="1" nodeType="withEffect">
                                  <p:stCondLst>
                                    <p:cond delay="0"/>
                                  </p:stCondLst>
                                  <p:childTnLst>
                                    <p:animClr clrSpc="rgb" dir="cw">
                                      <p:cBhvr override="childStyle">
                                        <p:cTn id="533" dur="100" fill="hold"/>
                                        <p:tgtEl>
                                          <p:spTgt spid="962765"/>
                                        </p:tgtEl>
                                        <p:attrNameLst>
                                          <p:attrName>style.color</p:attrName>
                                        </p:attrNameLst>
                                      </p:cBhvr>
                                      <p:to>
                                        <a:srgbClr val="969696"/>
                                      </p:to>
                                    </p:animClr>
                                  </p:childTnLst>
                                </p:cTn>
                              </p:par>
                              <p:par>
                                <p:cTn id="534" presetID="7" presetClass="emph" presetSubtype="2" fill="hold" nodeType="withEffect">
                                  <p:stCondLst>
                                    <p:cond delay="0"/>
                                  </p:stCondLst>
                                  <p:childTnLst>
                                    <p:animClr clrSpc="rgb" dir="cw">
                                      <p:cBhvr>
                                        <p:cTn id="535" dur="100" fill="hold"/>
                                        <p:tgtEl>
                                          <p:spTgt spid="962613"/>
                                        </p:tgtEl>
                                        <p:attrNameLst>
                                          <p:attrName>stroke.color</p:attrName>
                                        </p:attrNameLst>
                                      </p:cBhvr>
                                      <p:to>
                                        <a:srgbClr val="FF0000"/>
                                      </p:to>
                                    </p:animClr>
                                    <p:set>
                                      <p:cBhvr>
                                        <p:cTn id="536" dur="100" fill="hold"/>
                                        <p:tgtEl>
                                          <p:spTgt spid="962613"/>
                                        </p:tgtEl>
                                        <p:attrNameLst>
                                          <p:attrName>stroke.on</p:attrName>
                                        </p:attrNameLst>
                                      </p:cBhvr>
                                      <p:to>
                                        <p:strVal val="true"/>
                                      </p:to>
                                    </p:set>
                                  </p:childTnLst>
                                </p:cTn>
                              </p:par>
                              <p:par>
                                <p:cTn id="537" presetID="7" presetClass="emph" presetSubtype="2" fill="hold" nodeType="withEffect">
                                  <p:stCondLst>
                                    <p:cond delay="0"/>
                                  </p:stCondLst>
                                  <p:childTnLst>
                                    <p:animClr clrSpc="rgb" dir="cw">
                                      <p:cBhvr>
                                        <p:cTn id="538" dur="100" fill="hold"/>
                                        <p:tgtEl>
                                          <p:spTgt spid="962621"/>
                                        </p:tgtEl>
                                        <p:attrNameLst>
                                          <p:attrName>stroke.color</p:attrName>
                                        </p:attrNameLst>
                                      </p:cBhvr>
                                      <p:to>
                                        <a:srgbClr val="FF0000"/>
                                      </p:to>
                                    </p:animClr>
                                    <p:set>
                                      <p:cBhvr>
                                        <p:cTn id="539" dur="100" fill="hold"/>
                                        <p:tgtEl>
                                          <p:spTgt spid="962621"/>
                                        </p:tgtEl>
                                        <p:attrNameLst>
                                          <p:attrName>stroke.on</p:attrName>
                                        </p:attrNameLst>
                                      </p:cBhvr>
                                      <p:to>
                                        <p:strVal val="true"/>
                                      </p:to>
                                    </p:set>
                                  </p:childTnLst>
                                </p:cTn>
                              </p:par>
                              <p:par>
                                <p:cTn id="540" presetID="1" presetClass="emph" presetSubtype="2" fill="hold" nodeType="withEffect">
                                  <p:stCondLst>
                                    <p:cond delay="0"/>
                                  </p:stCondLst>
                                  <p:childTnLst>
                                    <p:animClr clrSpc="rgb" dir="cw">
                                      <p:cBhvr>
                                        <p:cTn id="541" dur="100" fill="hold"/>
                                        <p:tgtEl>
                                          <p:spTgt spid="962621"/>
                                        </p:tgtEl>
                                        <p:attrNameLst>
                                          <p:attrName>fillcolor</p:attrName>
                                        </p:attrNameLst>
                                      </p:cBhvr>
                                      <p:to>
                                        <a:srgbClr val="FF0000"/>
                                      </p:to>
                                    </p:animClr>
                                    <p:set>
                                      <p:cBhvr>
                                        <p:cTn id="542" dur="100" fill="hold"/>
                                        <p:tgtEl>
                                          <p:spTgt spid="962621"/>
                                        </p:tgtEl>
                                        <p:attrNameLst>
                                          <p:attrName>fill.type</p:attrName>
                                        </p:attrNameLst>
                                      </p:cBhvr>
                                      <p:to>
                                        <p:strVal val="solid"/>
                                      </p:to>
                                    </p:set>
                                    <p:set>
                                      <p:cBhvr>
                                        <p:cTn id="543" dur="100" fill="hold"/>
                                        <p:tgtEl>
                                          <p:spTgt spid="962621"/>
                                        </p:tgtEl>
                                        <p:attrNameLst>
                                          <p:attrName>fill.on</p:attrName>
                                        </p:attrNameLst>
                                      </p:cBhvr>
                                      <p:to>
                                        <p:strVal val="true"/>
                                      </p:to>
                                    </p:set>
                                  </p:childTnLst>
                                </p:cTn>
                              </p:par>
                            </p:childTnLst>
                          </p:cTn>
                        </p:par>
                      </p:childTnLst>
                    </p:cTn>
                  </p:par>
                  <p:par>
                    <p:cTn id="544" fill="hold">
                      <p:stCondLst>
                        <p:cond delay="indefinite"/>
                      </p:stCondLst>
                      <p:childTnLst>
                        <p:par>
                          <p:cTn id="545" fill="hold">
                            <p:stCondLst>
                              <p:cond delay="0"/>
                            </p:stCondLst>
                            <p:childTnLst>
                              <p:par>
                                <p:cTn id="546" presetID="3" presetClass="emph" presetSubtype="2" fill="hold" grpId="1" nodeType="clickEffect">
                                  <p:stCondLst>
                                    <p:cond delay="0"/>
                                  </p:stCondLst>
                                  <p:childTnLst>
                                    <p:animClr clrSpc="rgb" dir="cw">
                                      <p:cBhvr override="childStyle">
                                        <p:cTn id="547" dur="100" fill="hold"/>
                                        <p:tgtEl>
                                          <p:spTgt spid="962767"/>
                                        </p:tgtEl>
                                        <p:attrNameLst>
                                          <p:attrName>style.color</p:attrName>
                                        </p:attrNameLst>
                                      </p:cBhvr>
                                      <p:to>
                                        <a:srgbClr val="969696"/>
                                      </p:to>
                                    </p:animClr>
                                  </p:childTnLst>
                                </p:cTn>
                              </p:par>
                              <p:par>
                                <p:cTn id="548" presetID="3" presetClass="emph" presetSubtype="2" fill="hold" grpId="1" nodeType="withEffect">
                                  <p:stCondLst>
                                    <p:cond delay="0"/>
                                  </p:stCondLst>
                                  <p:childTnLst>
                                    <p:animClr clrSpc="rgb" dir="cw">
                                      <p:cBhvr override="childStyle">
                                        <p:cTn id="549" dur="100" fill="hold"/>
                                        <p:tgtEl>
                                          <p:spTgt spid="962768"/>
                                        </p:tgtEl>
                                        <p:attrNameLst>
                                          <p:attrName>style.color</p:attrName>
                                        </p:attrNameLst>
                                      </p:cBhvr>
                                      <p:to>
                                        <a:srgbClr val="969696"/>
                                      </p:to>
                                    </p:animClr>
                                  </p:childTnLst>
                                </p:cTn>
                              </p:par>
                              <p:par>
                                <p:cTn id="550" presetID="3" presetClass="emph" presetSubtype="2" fill="hold" grpId="1" nodeType="withEffect">
                                  <p:stCondLst>
                                    <p:cond delay="0"/>
                                  </p:stCondLst>
                                  <p:childTnLst>
                                    <p:animClr clrSpc="rgb" dir="cw">
                                      <p:cBhvr override="childStyle">
                                        <p:cTn id="551" dur="100" fill="hold"/>
                                        <p:tgtEl>
                                          <p:spTgt spid="962769"/>
                                        </p:tgtEl>
                                        <p:attrNameLst>
                                          <p:attrName>style.color</p:attrName>
                                        </p:attrNameLst>
                                      </p:cBhvr>
                                      <p:to>
                                        <a:srgbClr val="969696"/>
                                      </p:to>
                                    </p:animClr>
                                  </p:childTnLst>
                                </p:cTn>
                              </p:par>
                              <p:par>
                                <p:cTn id="552" presetID="3" presetClass="emph" presetSubtype="2" fill="hold" grpId="1" nodeType="withEffect">
                                  <p:stCondLst>
                                    <p:cond delay="0"/>
                                  </p:stCondLst>
                                  <p:childTnLst>
                                    <p:animClr clrSpc="rgb" dir="cw">
                                      <p:cBhvr override="childStyle">
                                        <p:cTn id="553" dur="100" fill="hold"/>
                                        <p:tgtEl>
                                          <p:spTgt spid="962770"/>
                                        </p:tgtEl>
                                        <p:attrNameLst>
                                          <p:attrName>style.color</p:attrName>
                                        </p:attrNameLst>
                                      </p:cBhvr>
                                      <p:to>
                                        <a:srgbClr val="969696"/>
                                      </p:to>
                                    </p:animClr>
                                  </p:childTnLst>
                                </p:cTn>
                              </p:par>
                              <p:par>
                                <p:cTn id="554" presetID="7" presetClass="emph" presetSubtype="2" fill="hold" nodeType="withEffect">
                                  <p:stCondLst>
                                    <p:cond delay="0"/>
                                  </p:stCondLst>
                                  <p:childTnLst>
                                    <p:animClr clrSpc="rgb" dir="cw">
                                      <p:cBhvr>
                                        <p:cTn id="555" dur="100" fill="hold"/>
                                        <p:tgtEl>
                                          <p:spTgt spid="962607"/>
                                        </p:tgtEl>
                                        <p:attrNameLst>
                                          <p:attrName>stroke.color</p:attrName>
                                        </p:attrNameLst>
                                      </p:cBhvr>
                                      <p:to>
                                        <a:srgbClr val="969696"/>
                                      </p:to>
                                    </p:animClr>
                                    <p:set>
                                      <p:cBhvr>
                                        <p:cTn id="556" dur="100" fill="hold"/>
                                        <p:tgtEl>
                                          <p:spTgt spid="962607"/>
                                        </p:tgtEl>
                                        <p:attrNameLst>
                                          <p:attrName>stroke.on</p:attrName>
                                        </p:attrNameLst>
                                      </p:cBhvr>
                                      <p:to>
                                        <p:strVal val="true"/>
                                      </p:to>
                                    </p:set>
                                  </p:childTnLst>
                                </p:cTn>
                              </p:par>
                            </p:childTnLst>
                          </p:cTn>
                        </p:par>
                      </p:childTnLst>
                    </p:cTn>
                  </p:par>
                  <p:par>
                    <p:cTn id="557" fill="hold">
                      <p:stCondLst>
                        <p:cond delay="indefinite"/>
                      </p:stCondLst>
                      <p:childTnLst>
                        <p:par>
                          <p:cTn id="558" fill="hold">
                            <p:stCondLst>
                              <p:cond delay="0"/>
                            </p:stCondLst>
                            <p:childTnLst>
                              <p:par>
                                <p:cTn id="559" presetID="3" presetClass="emph" presetSubtype="2" fill="hold" grpId="1" nodeType="clickEffect">
                                  <p:stCondLst>
                                    <p:cond delay="0"/>
                                  </p:stCondLst>
                                  <p:childTnLst>
                                    <p:animClr clrSpc="rgb" dir="cw">
                                      <p:cBhvr override="childStyle">
                                        <p:cTn id="560" dur="100" fill="hold"/>
                                        <p:tgtEl>
                                          <p:spTgt spid="962772"/>
                                        </p:tgtEl>
                                        <p:attrNameLst>
                                          <p:attrName>style.color</p:attrName>
                                        </p:attrNameLst>
                                      </p:cBhvr>
                                      <p:to>
                                        <a:srgbClr val="969696"/>
                                      </p:to>
                                    </p:animClr>
                                  </p:childTnLst>
                                </p:cTn>
                              </p:par>
                              <p:par>
                                <p:cTn id="561" presetID="3" presetClass="emph" presetSubtype="2" fill="hold" grpId="1" nodeType="withEffect">
                                  <p:stCondLst>
                                    <p:cond delay="0"/>
                                  </p:stCondLst>
                                  <p:childTnLst>
                                    <p:animClr clrSpc="rgb" dir="cw">
                                      <p:cBhvr override="childStyle">
                                        <p:cTn id="562" dur="100" fill="hold"/>
                                        <p:tgtEl>
                                          <p:spTgt spid="962773"/>
                                        </p:tgtEl>
                                        <p:attrNameLst>
                                          <p:attrName>style.color</p:attrName>
                                        </p:attrNameLst>
                                      </p:cBhvr>
                                      <p:to>
                                        <a:srgbClr val="969696"/>
                                      </p:to>
                                    </p:animClr>
                                  </p:childTnLst>
                                </p:cTn>
                              </p:par>
                              <p:par>
                                <p:cTn id="563" presetID="3" presetClass="emph" presetSubtype="2" fill="hold" grpId="1" nodeType="withEffect">
                                  <p:stCondLst>
                                    <p:cond delay="0"/>
                                  </p:stCondLst>
                                  <p:childTnLst>
                                    <p:animClr clrSpc="rgb" dir="cw">
                                      <p:cBhvr override="childStyle">
                                        <p:cTn id="564" dur="100" fill="hold"/>
                                        <p:tgtEl>
                                          <p:spTgt spid="962774"/>
                                        </p:tgtEl>
                                        <p:attrNameLst>
                                          <p:attrName>style.color</p:attrName>
                                        </p:attrNameLst>
                                      </p:cBhvr>
                                      <p:to>
                                        <a:srgbClr val="969696"/>
                                      </p:to>
                                    </p:animClr>
                                  </p:childTnLst>
                                </p:cTn>
                              </p:par>
                              <p:par>
                                <p:cTn id="565" presetID="3" presetClass="emph" presetSubtype="2" fill="hold" grpId="1" nodeType="withEffect">
                                  <p:stCondLst>
                                    <p:cond delay="0"/>
                                  </p:stCondLst>
                                  <p:childTnLst>
                                    <p:animClr clrSpc="rgb" dir="cw">
                                      <p:cBhvr override="childStyle">
                                        <p:cTn id="566" dur="100" fill="hold"/>
                                        <p:tgtEl>
                                          <p:spTgt spid="962775"/>
                                        </p:tgtEl>
                                        <p:attrNameLst>
                                          <p:attrName>style.color</p:attrName>
                                        </p:attrNameLst>
                                      </p:cBhvr>
                                      <p:to>
                                        <a:srgbClr val="969696"/>
                                      </p:to>
                                    </p:animClr>
                                  </p:childTnLst>
                                </p:cTn>
                              </p:par>
                              <p:par>
                                <p:cTn id="567" presetID="7" presetClass="emph" presetSubtype="2" fill="hold" nodeType="withEffect">
                                  <p:stCondLst>
                                    <p:cond delay="0"/>
                                  </p:stCondLst>
                                  <p:childTnLst>
                                    <p:animClr clrSpc="rgb" dir="cw">
                                      <p:cBhvr>
                                        <p:cTn id="568" dur="100" fill="hold"/>
                                        <p:tgtEl>
                                          <p:spTgt spid="962604"/>
                                        </p:tgtEl>
                                        <p:attrNameLst>
                                          <p:attrName>stroke.color</p:attrName>
                                        </p:attrNameLst>
                                      </p:cBhvr>
                                      <p:to>
                                        <a:srgbClr val="FF0000"/>
                                      </p:to>
                                    </p:animClr>
                                    <p:set>
                                      <p:cBhvr>
                                        <p:cTn id="569" dur="100" fill="hold"/>
                                        <p:tgtEl>
                                          <p:spTgt spid="962604"/>
                                        </p:tgtEl>
                                        <p:attrNameLst>
                                          <p:attrName>stroke.on</p:attrName>
                                        </p:attrNameLst>
                                      </p:cBhvr>
                                      <p:to>
                                        <p:strVal val="true"/>
                                      </p:to>
                                    </p:set>
                                  </p:childTnLst>
                                </p:cTn>
                              </p:par>
                              <p:par>
                                <p:cTn id="570" presetID="1" presetClass="emph" presetSubtype="2" fill="hold" nodeType="withEffect">
                                  <p:stCondLst>
                                    <p:cond delay="0"/>
                                  </p:stCondLst>
                                  <p:childTnLst>
                                    <p:animClr clrSpc="rgb" dir="cw">
                                      <p:cBhvr>
                                        <p:cTn id="571" dur="100" fill="hold"/>
                                        <p:tgtEl>
                                          <p:spTgt spid="962627"/>
                                        </p:tgtEl>
                                        <p:attrNameLst>
                                          <p:attrName>fillcolor</p:attrName>
                                        </p:attrNameLst>
                                      </p:cBhvr>
                                      <p:to>
                                        <a:srgbClr val="FF0000"/>
                                      </p:to>
                                    </p:animClr>
                                    <p:set>
                                      <p:cBhvr>
                                        <p:cTn id="572" dur="100" fill="hold"/>
                                        <p:tgtEl>
                                          <p:spTgt spid="962627"/>
                                        </p:tgtEl>
                                        <p:attrNameLst>
                                          <p:attrName>fill.type</p:attrName>
                                        </p:attrNameLst>
                                      </p:cBhvr>
                                      <p:to>
                                        <p:strVal val="solid"/>
                                      </p:to>
                                    </p:set>
                                    <p:set>
                                      <p:cBhvr>
                                        <p:cTn id="573" dur="100" fill="hold"/>
                                        <p:tgtEl>
                                          <p:spTgt spid="962627"/>
                                        </p:tgtEl>
                                        <p:attrNameLst>
                                          <p:attrName>fill.on</p:attrName>
                                        </p:attrNameLst>
                                      </p:cBhvr>
                                      <p:to>
                                        <p:strVal val="true"/>
                                      </p:to>
                                    </p:set>
                                  </p:childTnLst>
                                </p:cTn>
                              </p:par>
                              <p:par>
                                <p:cTn id="574" presetID="7" presetClass="emph" presetSubtype="2" fill="hold" nodeType="withEffect">
                                  <p:stCondLst>
                                    <p:cond delay="0"/>
                                  </p:stCondLst>
                                  <p:childTnLst>
                                    <p:animClr clrSpc="rgb" dir="cw">
                                      <p:cBhvr>
                                        <p:cTn id="575" dur="100" fill="hold"/>
                                        <p:tgtEl>
                                          <p:spTgt spid="962627"/>
                                        </p:tgtEl>
                                        <p:attrNameLst>
                                          <p:attrName>stroke.color</p:attrName>
                                        </p:attrNameLst>
                                      </p:cBhvr>
                                      <p:to>
                                        <a:srgbClr val="FF0000"/>
                                      </p:to>
                                    </p:animClr>
                                    <p:set>
                                      <p:cBhvr>
                                        <p:cTn id="576" dur="100" fill="hold"/>
                                        <p:tgtEl>
                                          <p:spTgt spid="96262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3" presetClass="emph" presetSubtype="2" fill="hold" grpId="1" nodeType="clickEffect">
                                  <p:stCondLst>
                                    <p:cond delay="0"/>
                                  </p:stCondLst>
                                  <p:childTnLst>
                                    <p:animClr clrSpc="rgb" dir="cw">
                                      <p:cBhvr override="childStyle">
                                        <p:cTn id="580" dur="100" fill="hold"/>
                                        <p:tgtEl>
                                          <p:spTgt spid="962777"/>
                                        </p:tgtEl>
                                        <p:attrNameLst>
                                          <p:attrName>style.color</p:attrName>
                                        </p:attrNameLst>
                                      </p:cBhvr>
                                      <p:to>
                                        <a:srgbClr val="969696"/>
                                      </p:to>
                                    </p:animClr>
                                  </p:childTnLst>
                                </p:cTn>
                              </p:par>
                              <p:par>
                                <p:cTn id="581" presetID="3" presetClass="emph" presetSubtype="2" fill="hold" grpId="1" nodeType="withEffect">
                                  <p:stCondLst>
                                    <p:cond delay="0"/>
                                  </p:stCondLst>
                                  <p:childTnLst>
                                    <p:animClr clrSpc="rgb" dir="cw">
                                      <p:cBhvr override="childStyle">
                                        <p:cTn id="582" dur="100" fill="hold"/>
                                        <p:tgtEl>
                                          <p:spTgt spid="962778"/>
                                        </p:tgtEl>
                                        <p:attrNameLst>
                                          <p:attrName>style.color</p:attrName>
                                        </p:attrNameLst>
                                      </p:cBhvr>
                                      <p:to>
                                        <a:srgbClr val="969696"/>
                                      </p:to>
                                    </p:animClr>
                                  </p:childTnLst>
                                </p:cTn>
                              </p:par>
                              <p:par>
                                <p:cTn id="583" presetID="3" presetClass="emph" presetSubtype="2" fill="hold" grpId="1" nodeType="withEffect">
                                  <p:stCondLst>
                                    <p:cond delay="0"/>
                                  </p:stCondLst>
                                  <p:childTnLst>
                                    <p:animClr clrSpc="rgb" dir="cw">
                                      <p:cBhvr override="childStyle">
                                        <p:cTn id="584" dur="100" fill="hold"/>
                                        <p:tgtEl>
                                          <p:spTgt spid="962779"/>
                                        </p:tgtEl>
                                        <p:attrNameLst>
                                          <p:attrName>style.color</p:attrName>
                                        </p:attrNameLst>
                                      </p:cBhvr>
                                      <p:to>
                                        <a:srgbClr val="969696"/>
                                      </p:to>
                                    </p:animClr>
                                  </p:childTnLst>
                                </p:cTn>
                              </p:par>
                              <p:par>
                                <p:cTn id="585" presetID="3" presetClass="emph" presetSubtype="2" fill="hold" grpId="1" nodeType="withEffect">
                                  <p:stCondLst>
                                    <p:cond delay="0"/>
                                  </p:stCondLst>
                                  <p:childTnLst>
                                    <p:animClr clrSpc="rgb" dir="cw">
                                      <p:cBhvr override="childStyle">
                                        <p:cTn id="586" dur="100" fill="hold"/>
                                        <p:tgtEl>
                                          <p:spTgt spid="962780"/>
                                        </p:tgtEl>
                                        <p:attrNameLst>
                                          <p:attrName>style.color</p:attrName>
                                        </p:attrNameLst>
                                      </p:cBhvr>
                                      <p:to>
                                        <a:srgbClr val="969696"/>
                                      </p:to>
                                    </p:animClr>
                                  </p:childTnLst>
                                </p:cTn>
                              </p:par>
                              <p:par>
                                <p:cTn id="587" presetID="7" presetClass="emph" presetSubtype="2" fill="hold" nodeType="withEffect">
                                  <p:stCondLst>
                                    <p:cond delay="0"/>
                                  </p:stCondLst>
                                  <p:childTnLst>
                                    <p:animClr clrSpc="rgb" dir="cw">
                                      <p:cBhvr>
                                        <p:cTn id="588" dur="100" fill="hold"/>
                                        <p:tgtEl>
                                          <p:spTgt spid="962603"/>
                                        </p:tgtEl>
                                        <p:attrNameLst>
                                          <p:attrName>stroke.color</p:attrName>
                                        </p:attrNameLst>
                                      </p:cBhvr>
                                      <p:to>
                                        <a:srgbClr val="969696"/>
                                      </p:to>
                                    </p:animClr>
                                    <p:set>
                                      <p:cBhvr>
                                        <p:cTn id="589" dur="100" fill="hold"/>
                                        <p:tgtEl>
                                          <p:spTgt spid="962603"/>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3" presetClass="emph" presetSubtype="2" fill="hold" grpId="1" nodeType="clickEffect">
                                  <p:stCondLst>
                                    <p:cond delay="0"/>
                                  </p:stCondLst>
                                  <p:childTnLst>
                                    <p:animClr clrSpc="rgb" dir="cw">
                                      <p:cBhvr override="childStyle">
                                        <p:cTn id="593" dur="100" fill="hold"/>
                                        <p:tgtEl>
                                          <p:spTgt spid="962782"/>
                                        </p:tgtEl>
                                        <p:attrNameLst>
                                          <p:attrName>style.color</p:attrName>
                                        </p:attrNameLst>
                                      </p:cBhvr>
                                      <p:to>
                                        <a:srgbClr val="969696"/>
                                      </p:to>
                                    </p:animClr>
                                  </p:childTnLst>
                                </p:cTn>
                              </p:par>
                              <p:par>
                                <p:cTn id="594" presetID="3" presetClass="emph" presetSubtype="2" fill="hold" grpId="1" nodeType="withEffect">
                                  <p:stCondLst>
                                    <p:cond delay="0"/>
                                  </p:stCondLst>
                                  <p:childTnLst>
                                    <p:animClr clrSpc="rgb" dir="cw">
                                      <p:cBhvr override="childStyle">
                                        <p:cTn id="595" dur="100" fill="hold"/>
                                        <p:tgtEl>
                                          <p:spTgt spid="962783"/>
                                        </p:tgtEl>
                                        <p:attrNameLst>
                                          <p:attrName>style.color</p:attrName>
                                        </p:attrNameLst>
                                      </p:cBhvr>
                                      <p:to>
                                        <a:srgbClr val="969696"/>
                                      </p:to>
                                    </p:animClr>
                                  </p:childTnLst>
                                </p:cTn>
                              </p:par>
                              <p:par>
                                <p:cTn id="596" presetID="3" presetClass="emph" presetSubtype="2" fill="hold" grpId="1" nodeType="withEffect">
                                  <p:stCondLst>
                                    <p:cond delay="0"/>
                                  </p:stCondLst>
                                  <p:childTnLst>
                                    <p:animClr clrSpc="rgb" dir="cw">
                                      <p:cBhvr override="childStyle">
                                        <p:cTn id="597" dur="100" fill="hold"/>
                                        <p:tgtEl>
                                          <p:spTgt spid="962784"/>
                                        </p:tgtEl>
                                        <p:attrNameLst>
                                          <p:attrName>style.color</p:attrName>
                                        </p:attrNameLst>
                                      </p:cBhvr>
                                      <p:to>
                                        <a:srgbClr val="969696"/>
                                      </p:to>
                                    </p:animClr>
                                  </p:childTnLst>
                                </p:cTn>
                              </p:par>
                              <p:par>
                                <p:cTn id="598" presetID="3" presetClass="emph" presetSubtype="2" fill="hold" grpId="1" nodeType="withEffect">
                                  <p:stCondLst>
                                    <p:cond delay="0"/>
                                  </p:stCondLst>
                                  <p:childTnLst>
                                    <p:animClr clrSpc="rgb" dir="cw">
                                      <p:cBhvr override="childStyle">
                                        <p:cTn id="599" dur="100" fill="hold"/>
                                        <p:tgtEl>
                                          <p:spTgt spid="962785"/>
                                        </p:tgtEl>
                                        <p:attrNameLst>
                                          <p:attrName>style.color</p:attrName>
                                        </p:attrNameLst>
                                      </p:cBhvr>
                                      <p:to>
                                        <a:srgbClr val="969696"/>
                                      </p:to>
                                    </p:animClr>
                                  </p:childTnLst>
                                </p:cTn>
                              </p:par>
                              <p:par>
                                <p:cTn id="600" presetID="7" presetClass="emph" presetSubtype="2" fill="hold" nodeType="withEffect">
                                  <p:stCondLst>
                                    <p:cond delay="0"/>
                                  </p:stCondLst>
                                  <p:childTnLst>
                                    <p:animClr clrSpc="rgb" dir="cw">
                                      <p:cBhvr>
                                        <p:cTn id="601" dur="100" fill="hold"/>
                                        <p:tgtEl>
                                          <p:spTgt spid="962617"/>
                                        </p:tgtEl>
                                        <p:attrNameLst>
                                          <p:attrName>stroke.color</p:attrName>
                                        </p:attrNameLst>
                                      </p:cBhvr>
                                      <p:to>
                                        <a:srgbClr val="969696"/>
                                      </p:to>
                                    </p:animClr>
                                    <p:set>
                                      <p:cBhvr>
                                        <p:cTn id="602" dur="100" fill="hold"/>
                                        <p:tgtEl>
                                          <p:spTgt spid="96261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4" grpId="0"/>
      <p:bldP spid="962634" grpId="1"/>
      <p:bldP spid="962635" grpId="0"/>
      <p:bldP spid="962635" grpId="1"/>
      <p:bldP spid="962691" grpId="0"/>
      <p:bldP spid="962691" grpId="1"/>
      <p:bldP spid="962692" grpId="0"/>
      <p:bldP spid="962692" grpId="1"/>
      <p:bldP spid="962697" grpId="0"/>
      <p:bldP spid="962697" grpId="1"/>
      <p:bldP spid="962698" grpId="0"/>
      <p:bldP spid="962698" grpId="1"/>
      <p:bldP spid="962699" grpId="0"/>
      <p:bldP spid="962699" grpId="1"/>
      <p:bldP spid="962700" grpId="0"/>
      <p:bldP spid="962700" grpId="1"/>
      <p:bldP spid="962702" grpId="0"/>
      <p:bldP spid="962702" grpId="1"/>
      <p:bldP spid="962703" grpId="0"/>
      <p:bldP spid="962703" grpId="1"/>
      <p:bldP spid="962704" grpId="0"/>
      <p:bldP spid="962704" grpId="1"/>
      <p:bldP spid="962705" grpId="0"/>
      <p:bldP spid="962705" grpId="1"/>
      <p:bldP spid="962707" grpId="0"/>
      <p:bldP spid="962707" grpId="1"/>
      <p:bldP spid="962708" grpId="0"/>
      <p:bldP spid="962708" grpId="1"/>
      <p:bldP spid="962709" grpId="0"/>
      <p:bldP spid="962709" grpId="1"/>
      <p:bldP spid="962710" grpId="0"/>
      <p:bldP spid="962710" grpId="1"/>
      <p:bldP spid="962712" grpId="0"/>
      <p:bldP spid="962712" grpId="1"/>
      <p:bldP spid="962713" grpId="0"/>
      <p:bldP spid="962713" grpId="1"/>
      <p:bldP spid="962714" grpId="0"/>
      <p:bldP spid="962714" grpId="1"/>
      <p:bldP spid="962715" grpId="0"/>
      <p:bldP spid="962715" grpId="1"/>
      <p:bldP spid="962717" grpId="0"/>
      <p:bldP spid="962717" grpId="1"/>
      <p:bldP spid="962718" grpId="0"/>
      <p:bldP spid="962718" grpId="1"/>
      <p:bldP spid="962719" grpId="0"/>
      <p:bldP spid="962719" grpId="1"/>
      <p:bldP spid="962720" grpId="0"/>
      <p:bldP spid="962720" grpId="1"/>
      <p:bldP spid="962722" grpId="0"/>
      <p:bldP spid="962722" grpId="1"/>
      <p:bldP spid="962723" grpId="0"/>
      <p:bldP spid="962723" grpId="1"/>
      <p:bldP spid="962724" grpId="0"/>
      <p:bldP spid="962724" grpId="1"/>
      <p:bldP spid="962725" grpId="0"/>
      <p:bldP spid="962725" grpId="1"/>
      <p:bldP spid="962727" grpId="0"/>
      <p:bldP spid="962727" grpId="1"/>
      <p:bldP spid="962728" grpId="0"/>
      <p:bldP spid="962728" grpId="1"/>
      <p:bldP spid="962729" grpId="0"/>
      <p:bldP spid="962729" grpId="1"/>
      <p:bldP spid="962730" grpId="0"/>
      <p:bldP spid="962730" grpId="1"/>
      <p:bldP spid="962732" grpId="0"/>
      <p:bldP spid="962732" grpId="1"/>
      <p:bldP spid="962733" grpId="0"/>
      <p:bldP spid="962733" grpId="1"/>
      <p:bldP spid="962734" grpId="0"/>
      <p:bldP spid="962734" grpId="1"/>
      <p:bldP spid="962735" grpId="0"/>
      <p:bldP spid="962735" grpId="1"/>
      <p:bldP spid="962737" grpId="0"/>
      <p:bldP spid="962737" grpId="1"/>
      <p:bldP spid="962738" grpId="0"/>
      <p:bldP spid="962738" grpId="1"/>
      <p:bldP spid="962739" grpId="0"/>
      <p:bldP spid="962739" grpId="1"/>
      <p:bldP spid="962740" grpId="0"/>
      <p:bldP spid="962740" grpId="1"/>
      <p:bldP spid="962742" grpId="0"/>
      <p:bldP spid="962742" grpId="1"/>
      <p:bldP spid="962743" grpId="0"/>
      <p:bldP spid="962743" grpId="1"/>
      <p:bldP spid="962744" grpId="0"/>
      <p:bldP spid="962744" grpId="1"/>
      <p:bldP spid="962745" grpId="0"/>
      <p:bldP spid="962745" grpId="1"/>
      <p:bldP spid="962747" grpId="0"/>
      <p:bldP spid="962747" grpId="1"/>
      <p:bldP spid="962748" grpId="0"/>
      <p:bldP spid="962748" grpId="1"/>
      <p:bldP spid="962749" grpId="0"/>
      <p:bldP spid="962749" grpId="1"/>
      <p:bldP spid="962750" grpId="0"/>
      <p:bldP spid="962750" grpId="1"/>
      <p:bldP spid="962752" grpId="0"/>
      <p:bldP spid="962752" grpId="1"/>
      <p:bldP spid="962753" grpId="0"/>
      <p:bldP spid="962753" grpId="1"/>
      <p:bldP spid="962754" grpId="0"/>
      <p:bldP spid="962754" grpId="1"/>
      <p:bldP spid="962755" grpId="0"/>
      <p:bldP spid="962755" grpId="1"/>
      <p:bldP spid="962757" grpId="0"/>
      <p:bldP spid="962757" grpId="1"/>
      <p:bldP spid="962758" grpId="0"/>
      <p:bldP spid="962758" grpId="1"/>
      <p:bldP spid="962759" grpId="0"/>
      <p:bldP spid="962759" grpId="1"/>
      <p:bldP spid="962760" grpId="0"/>
      <p:bldP spid="962760" grpId="1"/>
      <p:bldP spid="962762" grpId="0"/>
      <p:bldP spid="962762" grpId="1"/>
      <p:bldP spid="962763" grpId="0"/>
      <p:bldP spid="962763" grpId="1"/>
      <p:bldP spid="962764" grpId="0"/>
      <p:bldP spid="962764" grpId="1"/>
      <p:bldP spid="962765" grpId="0"/>
      <p:bldP spid="962765" grpId="1"/>
      <p:bldP spid="962767" grpId="0"/>
      <p:bldP spid="962767" grpId="1"/>
      <p:bldP spid="962768" grpId="0"/>
      <p:bldP spid="962768" grpId="1"/>
      <p:bldP spid="962769" grpId="0"/>
      <p:bldP spid="962769" grpId="1"/>
      <p:bldP spid="962770" grpId="0"/>
      <p:bldP spid="962770" grpId="1"/>
      <p:bldP spid="962772" grpId="0"/>
      <p:bldP spid="962772" grpId="1"/>
      <p:bldP spid="962773" grpId="0"/>
      <p:bldP spid="962773" grpId="1"/>
      <p:bldP spid="962774" grpId="0"/>
      <p:bldP spid="962774" grpId="1"/>
      <p:bldP spid="962775" grpId="0"/>
      <p:bldP spid="962775" grpId="1"/>
      <p:bldP spid="962777" grpId="0"/>
      <p:bldP spid="962777" grpId="1"/>
      <p:bldP spid="962778" grpId="0"/>
      <p:bldP spid="962778" grpId="1"/>
      <p:bldP spid="962779" grpId="0"/>
      <p:bldP spid="962779" grpId="1"/>
      <p:bldP spid="962780" grpId="0"/>
      <p:bldP spid="962780" grpId="1"/>
      <p:bldP spid="962782" grpId="0"/>
      <p:bldP spid="962782" grpId="1"/>
      <p:bldP spid="962783" grpId="0"/>
      <p:bldP spid="962783" grpId="1"/>
      <p:bldP spid="962784" grpId="0"/>
      <p:bldP spid="962784" grpId="1"/>
      <p:bldP spid="962785" grpId="0"/>
      <p:bldP spid="962785" grpId="1"/>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Definition of a Graph</a:t>
            </a:r>
            <a:endParaRPr lang="en-US">
              <a:solidFill>
                <a:schemeClr val="tx1"/>
              </a:solidFill>
            </a:endParaRPr>
          </a:p>
        </p:txBody>
      </p:sp>
      <p:sp>
        <p:nvSpPr>
          <p:cNvPr id="892931" name="Rectangle 3"/>
          <p:cNvSpPr>
            <a:spLocks noChangeArrowheads="1"/>
          </p:cNvSpPr>
          <p:nvPr/>
        </p:nvSpPr>
        <p:spPr bwMode="auto">
          <a:xfrm>
            <a:off x="488950" y="1219200"/>
            <a:ext cx="8164513" cy="5334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A </a:t>
            </a:r>
            <a:r>
              <a:rPr lang="en-US" sz="2400" i="1" dirty="0">
                <a:solidFill>
                  <a:srgbClr val="000000"/>
                </a:solidFill>
              </a:rPr>
              <a:t>graph</a:t>
            </a:r>
            <a:r>
              <a:rPr lang="en-US" sz="2400" b="0" dirty="0">
                <a:solidFill>
                  <a:srgbClr val="000000"/>
                </a:solidFill>
              </a:rPr>
              <a:t> consists of a set of </a:t>
            </a:r>
            <a:r>
              <a:rPr lang="en-US" sz="2400" i="1" dirty="0">
                <a:solidFill>
                  <a:srgbClr val="000000"/>
                </a:solidFill>
              </a:rPr>
              <a:t>nodes</a:t>
            </a:r>
            <a:r>
              <a:rPr lang="en-US" sz="2400" b="0" dirty="0">
                <a:solidFill>
                  <a:srgbClr val="000000"/>
                </a:solidFill>
              </a:rPr>
              <a:t> together with a set of </a:t>
            </a:r>
            <a:r>
              <a:rPr lang="en-US" sz="2400" i="1" dirty="0">
                <a:solidFill>
                  <a:srgbClr val="000000"/>
                </a:solidFill>
              </a:rPr>
              <a:t>arcs</a:t>
            </a:r>
            <a:r>
              <a:rPr lang="en-US" sz="2400" b="0" dirty="0">
                <a:solidFill>
                  <a:srgbClr val="000000"/>
                </a:solidFill>
              </a:rPr>
              <a:t>.  The nodes correspond to the dots or circles in a graph </a:t>
            </a:r>
            <a:r>
              <a:rPr lang="en-US" sz="2400" b="0" dirty="0" smtClean="0">
                <a:solidFill>
                  <a:srgbClr val="000000"/>
                </a:solidFill>
              </a:rPr>
              <a:t>diagram (which </a:t>
            </a:r>
            <a:r>
              <a:rPr lang="en-US" sz="2400" b="0" dirty="0">
                <a:solidFill>
                  <a:srgbClr val="000000"/>
                </a:solidFill>
              </a:rPr>
              <a:t>might be cities, words, neurons, or who knows </a:t>
            </a:r>
            <a:r>
              <a:rPr lang="en-US" sz="2400" b="0" dirty="0" smtClean="0">
                <a:solidFill>
                  <a:srgbClr val="000000"/>
                </a:solidFill>
              </a:rPr>
              <a:t>what) and </a:t>
            </a:r>
            <a:r>
              <a:rPr lang="en-US" sz="2400" b="0" dirty="0">
                <a:solidFill>
                  <a:srgbClr val="000000"/>
                </a:solidFill>
              </a:rPr>
              <a:t>the arcs correspond to the links that connect two nodes.</a:t>
            </a:r>
          </a:p>
          <a:p>
            <a:pPr marL="342900" indent="-342900" algn="just">
              <a:lnSpc>
                <a:spcPct val="85000"/>
              </a:lnSpc>
              <a:spcAft>
                <a:spcPct val="50000"/>
              </a:spcAft>
              <a:buFontTx/>
              <a:buChar char="•"/>
            </a:pPr>
            <a:r>
              <a:rPr lang="en-US" sz="2400" b="0" dirty="0">
                <a:solidFill>
                  <a:srgbClr val="000000"/>
                </a:solidFill>
              </a:rPr>
              <a:t>In some graphs, arcs are shown with an arrow that indicates the direction in which two nodes are linked.  Such graphs are called </a:t>
            </a:r>
            <a:r>
              <a:rPr lang="en-US" sz="2400" i="1" dirty="0">
                <a:solidFill>
                  <a:srgbClr val="000000"/>
                </a:solidFill>
              </a:rPr>
              <a:t>directed graphs</a:t>
            </a:r>
            <a:r>
              <a:rPr lang="en-US" sz="2400" b="0" dirty="0">
                <a:solidFill>
                  <a:srgbClr val="000000"/>
                </a:solidFill>
              </a:rPr>
              <a:t>.</a:t>
            </a:r>
          </a:p>
          <a:p>
            <a:pPr marL="342900" indent="-342900" algn="just">
              <a:lnSpc>
                <a:spcPct val="85000"/>
              </a:lnSpc>
              <a:spcAft>
                <a:spcPct val="50000"/>
              </a:spcAft>
              <a:buFontTx/>
              <a:buChar char="•"/>
            </a:pPr>
            <a:r>
              <a:rPr lang="en-US" sz="2400" b="0" dirty="0">
                <a:solidFill>
                  <a:srgbClr val="000000"/>
                </a:solidFill>
              </a:rPr>
              <a:t>Other graphs, arcs are simple connections indicating that one can move in either direction between the two nodes.  These graphs are </a:t>
            </a:r>
            <a:r>
              <a:rPr lang="en-US" sz="2400" i="1" dirty="0">
                <a:solidFill>
                  <a:srgbClr val="000000"/>
                </a:solidFill>
              </a:rPr>
              <a:t>undirected graphs</a:t>
            </a:r>
            <a:r>
              <a:rPr lang="en-US" sz="2400" b="0" dirty="0">
                <a:solidFill>
                  <a:srgbClr val="000000"/>
                </a:solidFill>
              </a:rPr>
              <a:t>.</a:t>
            </a:r>
          </a:p>
          <a:p>
            <a:pPr marL="342900" indent="-342900" algn="just">
              <a:lnSpc>
                <a:spcPct val="85000"/>
              </a:lnSpc>
              <a:spcAft>
                <a:spcPct val="50000"/>
              </a:spcAft>
              <a:buFontTx/>
              <a:buChar char="•"/>
            </a:pPr>
            <a:r>
              <a:rPr lang="en-US" sz="2400" b="0" dirty="0">
                <a:solidFill>
                  <a:srgbClr val="000000"/>
                </a:solidFill>
              </a:rPr>
              <a:t>Question: Which of these two structures is more general?</a:t>
            </a:r>
          </a:p>
          <a:p>
            <a:pPr marL="342900" indent="-342900" algn="just">
              <a:lnSpc>
                <a:spcPct val="85000"/>
              </a:lnSpc>
              <a:spcAft>
                <a:spcPct val="50000"/>
              </a:spcAft>
              <a:buFontTx/>
              <a:buChar char="•"/>
            </a:pP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29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29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29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build="p"/>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An Application of Kruskal’s Algorithm</a:t>
            </a:r>
            <a:endParaRPr lang="en-US">
              <a:solidFill>
                <a:schemeClr val="tx1"/>
              </a:solidFill>
            </a:endParaRPr>
          </a:p>
        </p:txBody>
      </p:sp>
      <p:sp>
        <p:nvSpPr>
          <p:cNvPr id="934038" name="Rectangle 150"/>
          <p:cNvSpPr>
            <a:spLocks noChangeArrowheads="1"/>
          </p:cNvSpPr>
          <p:nvPr/>
        </p:nvSpPr>
        <p:spPr bwMode="auto">
          <a:xfrm>
            <a:off x="488950" y="4051300"/>
            <a:ext cx="8164513" cy="1701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endParaRPr lang="en-US" sz="2400" b="0" dirty="0">
              <a:solidFill>
                <a:srgbClr val="000000"/>
              </a:solidFill>
            </a:endParaRPr>
          </a:p>
          <a:p>
            <a:pPr marL="342900" indent="-342900" algn="just">
              <a:lnSpc>
                <a:spcPct val="85000"/>
              </a:lnSpc>
              <a:spcAft>
                <a:spcPct val="50000"/>
              </a:spcAft>
              <a:buFontTx/>
              <a:buChar char="•"/>
            </a:pPr>
            <a:r>
              <a:rPr lang="en-US" sz="2400" b="0" dirty="0">
                <a:solidFill>
                  <a:srgbClr val="000000"/>
                </a:solidFill>
              </a:rPr>
              <a:t>What would happen if you applied </a:t>
            </a:r>
            <a:r>
              <a:rPr lang="en-US" sz="2400" b="0" dirty="0" err="1">
                <a:solidFill>
                  <a:srgbClr val="000000"/>
                </a:solidFill>
              </a:rPr>
              <a:t>Kruskal’s</a:t>
            </a:r>
            <a:r>
              <a:rPr lang="en-US" sz="2400" b="0" dirty="0">
                <a:solidFill>
                  <a:srgbClr val="000000"/>
                </a:solidFill>
              </a:rPr>
              <a:t> algorithm for finding a minimum spanning tree, assuming that you choose the arcs in a random order?</a:t>
            </a:r>
          </a:p>
        </p:txBody>
      </p:sp>
      <p:pic>
        <p:nvPicPr>
          <p:cNvPr id="934040" name="Picture 152" descr="MazeGraph000"/>
          <p:cNvPicPr>
            <a:picLocks noChangeAspect="1" noChangeArrowheads="1"/>
          </p:cNvPicPr>
          <p:nvPr/>
        </p:nvPicPr>
        <p:blipFill>
          <a:blip r:embed="rId3"/>
          <a:srcRect/>
          <a:stretch>
            <a:fillRect/>
          </a:stretch>
        </p:blipFill>
        <p:spPr bwMode="auto">
          <a:xfrm>
            <a:off x="3384550" y="1879600"/>
            <a:ext cx="2374900" cy="2374900"/>
          </a:xfrm>
          <a:prstGeom prst="rect">
            <a:avLst/>
          </a:prstGeom>
          <a:noFill/>
        </p:spPr>
      </p:pic>
      <p:pic>
        <p:nvPicPr>
          <p:cNvPr id="934041" name="Picture 153" descr="MazeGraph001"/>
          <p:cNvPicPr>
            <a:picLocks noChangeAspect="1" noChangeArrowheads="1"/>
          </p:cNvPicPr>
          <p:nvPr/>
        </p:nvPicPr>
        <p:blipFill>
          <a:blip r:embed="rId4"/>
          <a:srcRect/>
          <a:stretch>
            <a:fillRect/>
          </a:stretch>
        </p:blipFill>
        <p:spPr bwMode="auto">
          <a:xfrm>
            <a:off x="3384550" y="1879600"/>
            <a:ext cx="2374900" cy="2374900"/>
          </a:xfrm>
          <a:prstGeom prst="rect">
            <a:avLst/>
          </a:prstGeom>
          <a:noFill/>
        </p:spPr>
      </p:pic>
      <p:pic>
        <p:nvPicPr>
          <p:cNvPr id="934042" name="Picture 154" descr="MazeGraph002"/>
          <p:cNvPicPr>
            <a:picLocks noChangeAspect="1" noChangeArrowheads="1"/>
          </p:cNvPicPr>
          <p:nvPr/>
        </p:nvPicPr>
        <p:blipFill>
          <a:blip r:embed="rId5"/>
          <a:srcRect/>
          <a:stretch>
            <a:fillRect/>
          </a:stretch>
        </p:blipFill>
        <p:spPr bwMode="auto">
          <a:xfrm>
            <a:off x="3384550" y="1879600"/>
            <a:ext cx="2374900" cy="2374900"/>
          </a:xfrm>
          <a:prstGeom prst="rect">
            <a:avLst/>
          </a:prstGeom>
          <a:noFill/>
        </p:spPr>
      </p:pic>
      <p:pic>
        <p:nvPicPr>
          <p:cNvPr id="934043" name="Picture 155" descr="MazeGraph003"/>
          <p:cNvPicPr>
            <a:picLocks noChangeAspect="1" noChangeArrowheads="1"/>
          </p:cNvPicPr>
          <p:nvPr/>
        </p:nvPicPr>
        <p:blipFill>
          <a:blip r:embed="rId6"/>
          <a:srcRect/>
          <a:stretch>
            <a:fillRect/>
          </a:stretch>
        </p:blipFill>
        <p:spPr bwMode="auto">
          <a:xfrm>
            <a:off x="3384550" y="1879600"/>
            <a:ext cx="2374900" cy="2374900"/>
          </a:xfrm>
          <a:prstGeom prst="rect">
            <a:avLst/>
          </a:prstGeom>
          <a:noFill/>
        </p:spPr>
      </p:pic>
      <p:pic>
        <p:nvPicPr>
          <p:cNvPr id="934044" name="Picture 156" descr="MazeGraph004"/>
          <p:cNvPicPr>
            <a:picLocks noChangeAspect="1" noChangeArrowheads="1"/>
          </p:cNvPicPr>
          <p:nvPr/>
        </p:nvPicPr>
        <p:blipFill>
          <a:blip r:embed="rId7"/>
          <a:srcRect/>
          <a:stretch>
            <a:fillRect/>
          </a:stretch>
        </p:blipFill>
        <p:spPr bwMode="auto">
          <a:xfrm>
            <a:off x="3384550" y="1879600"/>
            <a:ext cx="2374900" cy="2374900"/>
          </a:xfrm>
          <a:prstGeom prst="rect">
            <a:avLst/>
          </a:prstGeom>
          <a:noFill/>
        </p:spPr>
      </p:pic>
      <p:pic>
        <p:nvPicPr>
          <p:cNvPr id="934045" name="Picture 157" descr="MazeGraph005"/>
          <p:cNvPicPr>
            <a:picLocks noChangeAspect="1" noChangeArrowheads="1"/>
          </p:cNvPicPr>
          <p:nvPr/>
        </p:nvPicPr>
        <p:blipFill>
          <a:blip r:embed="rId8"/>
          <a:srcRect/>
          <a:stretch>
            <a:fillRect/>
          </a:stretch>
        </p:blipFill>
        <p:spPr bwMode="auto">
          <a:xfrm>
            <a:off x="3384550" y="1879600"/>
            <a:ext cx="2374900" cy="2374900"/>
          </a:xfrm>
          <a:prstGeom prst="rect">
            <a:avLst/>
          </a:prstGeom>
          <a:noFill/>
        </p:spPr>
      </p:pic>
      <p:pic>
        <p:nvPicPr>
          <p:cNvPr id="934046" name="Picture 158" descr="MazeGraph006"/>
          <p:cNvPicPr>
            <a:picLocks noChangeAspect="1" noChangeArrowheads="1"/>
          </p:cNvPicPr>
          <p:nvPr/>
        </p:nvPicPr>
        <p:blipFill>
          <a:blip r:embed="rId9"/>
          <a:srcRect/>
          <a:stretch>
            <a:fillRect/>
          </a:stretch>
        </p:blipFill>
        <p:spPr bwMode="auto">
          <a:xfrm>
            <a:off x="3384550" y="1879600"/>
            <a:ext cx="2374900" cy="2374900"/>
          </a:xfrm>
          <a:prstGeom prst="rect">
            <a:avLst/>
          </a:prstGeom>
          <a:noFill/>
        </p:spPr>
      </p:pic>
      <p:pic>
        <p:nvPicPr>
          <p:cNvPr id="934047" name="Picture 159" descr="MazeGraph007"/>
          <p:cNvPicPr>
            <a:picLocks noChangeAspect="1" noChangeArrowheads="1"/>
          </p:cNvPicPr>
          <p:nvPr/>
        </p:nvPicPr>
        <p:blipFill>
          <a:blip r:embed="rId10"/>
          <a:srcRect/>
          <a:stretch>
            <a:fillRect/>
          </a:stretch>
        </p:blipFill>
        <p:spPr bwMode="auto">
          <a:xfrm>
            <a:off x="3384550" y="1879600"/>
            <a:ext cx="2374900" cy="2374900"/>
          </a:xfrm>
          <a:prstGeom prst="rect">
            <a:avLst/>
          </a:prstGeom>
          <a:noFill/>
        </p:spPr>
      </p:pic>
      <p:pic>
        <p:nvPicPr>
          <p:cNvPr id="934048" name="Picture 160" descr="MazeGraph008"/>
          <p:cNvPicPr>
            <a:picLocks noChangeAspect="1" noChangeArrowheads="1"/>
          </p:cNvPicPr>
          <p:nvPr/>
        </p:nvPicPr>
        <p:blipFill>
          <a:blip r:embed="rId11"/>
          <a:srcRect/>
          <a:stretch>
            <a:fillRect/>
          </a:stretch>
        </p:blipFill>
        <p:spPr bwMode="auto">
          <a:xfrm>
            <a:off x="3384550" y="1879600"/>
            <a:ext cx="2374900" cy="2374900"/>
          </a:xfrm>
          <a:prstGeom prst="rect">
            <a:avLst/>
          </a:prstGeom>
          <a:noFill/>
        </p:spPr>
      </p:pic>
      <p:pic>
        <p:nvPicPr>
          <p:cNvPr id="934049" name="Picture 161" descr="MazeGraph009"/>
          <p:cNvPicPr>
            <a:picLocks noChangeAspect="1" noChangeArrowheads="1"/>
          </p:cNvPicPr>
          <p:nvPr/>
        </p:nvPicPr>
        <p:blipFill>
          <a:blip r:embed="rId12"/>
          <a:srcRect/>
          <a:stretch>
            <a:fillRect/>
          </a:stretch>
        </p:blipFill>
        <p:spPr bwMode="auto">
          <a:xfrm>
            <a:off x="3384550" y="1879600"/>
            <a:ext cx="2374900" cy="2374900"/>
          </a:xfrm>
          <a:prstGeom prst="rect">
            <a:avLst/>
          </a:prstGeom>
          <a:noFill/>
        </p:spPr>
      </p:pic>
      <p:pic>
        <p:nvPicPr>
          <p:cNvPr id="934050" name="Picture 162" descr="MazeGraph010"/>
          <p:cNvPicPr>
            <a:picLocks noChangeAspect="1" noChangeArrowheads="1"/>
          </p:cNvPicPr>
          <p:nvPr/>
        </p:nvPicPr>
        <p:blipFill>
          <a:blip r:embed="rId13"/>
          <a:srcRect/>
          <a:stretch>
            <a:fillRect/>
          </a:stretch>
        </p:blipFill>
        <p:spPr bwMode="auto">
          <a:xfrm>
            <a:off x="3384550" y="1879600"/>
            <a:ext cx="2374900" cy="2374900"/>
          </a:xfrm>
          <a:prstGeom prst="rect">
            <a:avLst/>
          </a:prstGeom>
          <a:noFill/>
        </p:spPr>
      </p:pic>
      <p:pic>
        <p:nvPicPr>
          <p:cNvPr id="934051" name="Picture 163" descr="MazeGraph011"/>
          <p:cNvPicPr>
            <a:picLocks noChangeAspect="1" noChangeArrowheads="1"/>
          </p:cNvPicPr>
          <p:nvPr/>
        </p:nvPicPr>
        <p:blipFill>
          <a:blip r:embed="rId14"/>
          <a:srcRect/>
          <a:stretch>
            <a:fillRect/>
          </a:stretch>
        </p:blipFill>
        <p:spPr bwMode="auto">
          <a:xfrm>
            <a:off x="3384550" y="1879600"/>
            <a:ext cx="2374900" cy="2374900"/>
          </a:xfrm>
          <a:prstGeom prst="rect">
            <a:avLst/>
          </a:prstGeom>
          <a:noFill/>
        </p:spPr>
      </p:pic>
      <p:pic>
        <p:nvPicPr>
          <p:cNvPr id="934052" name="Picture 164" descr="MazeGraph012"/>
          <p:cNvPicPr>
            <a:picLocks noChangeAspect="1" noChangeArrowheads="1"/>
          </p:cNvPicPr>
          <p:nvPr/>
        </p:nvPicPr>
        <p:blipFill>
          <a:blip r:embed="rId15"/>
          <a:srcRect/>
          <a:stretch>
            <a:fillRect/>
          </a:stretch>
        </p:blipFill>
        <p:spPr bwMode="auto">
          <a:xfrm>
            <a:off x="3384550" y="1879600"/>
            <a:ext cx="2374900" cy="2374900"/>
          </a:xfrm>
          <a:prstGeom prst="rect">
            <a:avLst/>
          </a:prstGeom>
          <a:noFill/>
        </p:spPr>
      </p:pic>
      <p:pic>
        <p:nvPicPr>
          <p:cNvPr id="934053" name="Picture 165" descr="MazeGraph013"/>
          <p:cNvPicPr>
            <a:picLocks noChangeAspect="1" noChangeArrowheads="1"/>
          </p:cNvPicPr>
          <p:nvPr/>
        </p:nvPicPr>
        <p:blipFill>
          <a:blip r:embed="rId16"/>
          <a:srcRect/>
          <a:stretch>
            <a:fillRect/>
          </a:stretch>
        </p:blipFill>
        <p:spPr bwMode="auto">
          <a:xfrm>
            <a:off x="3384550" y="1879600"/>
            <a:ext cx="2374900" cy="2374900"/>
          </a:xfrm>
          <a:prstGeom prst="rect">
            <a:avLst/>
          </a:prstGeom>
          <a:noFill/>
        </p:spPr>
      </p:pic>
      <p:pic>
        <p:nvPicPr>
          <p:cNvPr id="934054" name="Picture 166" descr="MazeGraph014"/>
          <p:cNvPicPr>
            <a:picLocks noChangeAspect="1" noChangeArrowheads="1"/>
          </p:cNvPicPr>
          <p:nvPr/>
        </p:nvPicPr>
        <p:blipFill>
          <a:blip r:embed="rId17"/>
          <a:srcRect/>
          <a:stretch>
            <a:fillRect/>
          </a:stretch>
        </p:blipFill>
        <p:spPr bwMode="auto">
          <a:xfrm>
            <a:off x="3384550" y="1879600"/>
            <a:ext cx="2374900" cy="2374900"/>
          </a:xfrm>
          <a:prstGeom prst="rect">
            <a:avLst/>
          </a:prstGeom>
          <a:noFill/>
        </p:spPr>
      </p:pic>
      <p:pic>
        <p:nvPicPr>
          <p:cNvPr id="934055" name="Picture 167" descr="MazeGraph015"/>
          <p:cNvPicPr>
            <a:picLocks noChangeAspect="1" noChangeArrowheads="1"/>
          </p:cNvPicPr>
          <p:nvPr/>
        </p:nvPicPr>
        <p:blipFill>
          <a:blip r:embed="rId18"/>
          <a:srcRect/>
          <a:stretch>
            <a:fillRect/>
          </a:stretch>
        </p:blipFill>
        <p:spPr bwMode="auto">
          <a:xfrm>
            <a:off x="3384550" y="1879600"/>
            <a:ext cx="2374900" cy="2374900"/>
          </a:xfrm>
          <a:prstGeom prst="rect">
            <a:avLst/>
          </a:prstGeom>
          <a:noFill/>
        </p:spPr>
      </p:pic>
      <p:pic>
        <p:nvPicPr>
          <p:cNvPr id="934056" name="Picture 168" descr="MazeGraph016"/>
          <p:cNvPicPr>
            <a:picLocks noChangeAspect="1" noChangeArrowheads="1"/>
          </p:cNvPicPr>
          <p:nvPr/>
        </p:nvPicPr>
        <p:blipFill>
          <a:blip r:embed="rId19"/>
          <a:srcRect/>
          <a:stretch>
            <a:fillRect/>
          </a:stretch>
        </p:blipFill>
        <p:spPr bwMode="auto">
          <a:xfrm>
            <a:off x="3384550" y="1879600"/>
            <a:ext cx="2374900" cy="2374900"/>
          </a:xfrm>
          <a:prstGeom prst="rect">
            <a:avLst/>
          </a:prstGeom>
          <a:noFill/>
        </p:spPr>
      </p:pic>
      <p:pic>
        <p:nvPicPr>
          <p:cNvPr id="934057" name="Picture 169" descr="MazeGraph017"/>
          <p:cNvPicPr>
            <a:picLocks noChangeAspect="1" noChangeArrowheads="1"/>
          </p:cNvPicPr>
          <p:nvPr/>
        </p:nvPicPr>
        <p:blipFill>
          <a:blip r:embed="rId20"/>
          <a:srcRect/>
          <a:stretch>
            <a:fillRect/>
          </a:stretch>
        </p:blipFill>
        <p:spPr bwMode="auto">
          <a:xfrm>
            <a:off x="3384550" y="1879600"/>
            <a:ext cx="2374900" cy="2374900"/>
          </a:xfrm>
          <a:prstGeom prst="rect">
            <a:avLst/>
          </a:prstGeom>
          <a:noFill/>
        </p:spPr>
      </p:pic>
      <p:pic>
        <p:nvPicPr>
          <p:cNvPr id="934058" name="Picture 170" descr="MazeGraph018"/>
          <p:cNvPicPr>
            <a:picLocks noChangeAspect="1" noChangeArrowheads="1"/>
          </p:cNvPicPr>
          <p:nvPr/>
        </p:nvPicPr>
        <p:blipFill>
          <a:blip r:embed="rId21"/>
          <a:srcRect/>
          <a:stretch>
            <a:fillRect/>
          </a:stretch>
        </p:blipFill>
        <p:spPr bwMode="auto">
          <a:xfrm>
            <a:off x="3384550" y="1879600"/>
            <a:ext cx="2374900" cy="2374900"/>
          </a:xfrm>
          <a:prstGeom prst="rect">
            <a:avLst/>
          </a:prstGeom>
          <a:noFill/>
        </p:spPr>
      </p:pic>
      <p:pic>
        <p:nvPicPr>
          <p:cNvPr id="934059" name="Picture 171" descr="MazeGraph019"/>
          <p:cNvPicPr>
            <a:picLocks noChangeAspect="1" noChangeArrowheads="1"/>
          </p:cNvPicPr>
          <p:nvPr/>
        </p:nvPicPr>
        <p:blipFill>
          <a:blip r:embed="rId22"/>
          <a:srcRect/>
          <a:stretch>
            <a:fillRect/>
          </a:stretch>
        </p:blipFill>
        <p:spPr bwMode="auto">
          <a:xfrm>
            <a:off x="3384550" y="1879600"/>
            <a:ext cx="2374900" cy="2374900"/>
          </a:xfrm>
          <a:prstGeom prst="rect">
            <a:avLst/>
          </a:prstGeom>
          <a:noFill/>
        </p:spPr>
      </p:pic>
      <p:pic>
        <p:nvPicPr>
          <p:cNvPr id="934060" name="Picture 172" descr="MazeGraph020"/>
          <p:cNvPicPr>
            <a:picLocks noChangeAspect="1" noChangeArrowheads="1"/>
          </p:cNvPicPr>
          <p:nvPr/>
        </p:nvPicPr>
        <p:blipFill>
          <a:blip r:embed="rId23"/>
          <a:srcRect/>
          <a:stretch>
            <a:fillRect/>
          </a:stretch>
        </p:blipFill>
        <p:spPr bwMode="auto">
          <a:xfrm>
            <a:off x="3384550" y="1879600"/>
            <a:ext cx="2374900" cy="2374900"/>
          </a:xfrm>
          <a:prstGeom prst="rect">
            <a:avLst/>
          </a:prstGeom>
          <a:noFill/>
        </p:spPr>
      </p:pic>
      <p:pic>
        <p:nvPicPr>
          <p:cNvPr id="934061" name="Picture 173" descr="MazeGraph021"/>
          <p:cNvPicPr>
            <a:picLocks noChangeAspect="1" noChangeArrowheads="1"/>
          </p:cNvPicPr>
          <p:nvPr/>
        </p:nvPicPr>
        <p:blipFill>
          <a:blip r:embed="rId24"/>
          <a:srcRect/>
          <a:stretch>
            <a:fillRect/>
          </a:stretch>
        </p:blipFill>
        <p:spPr bwMode="auto">
          <a:xfrm>
            <a:off x="3384550" y="1879600"/>
            <a:ext cx="2374900" cy="2374900"/>
          </a:xfrm>
          <a:prstGeom prst="rect">
            <a:avLst/>
          </a:prstGeom>
          <a:noFill/>
        </p:spPr>
      </p:pic>
      <p:pic>
        <p:nvPicPr>
          <p:cNvPr id="934062" name="Picture 174" descr="MazeGraph022"/>
          <p:cNvPicPr>
            <a:picLocks noChangeAspect="1" noChangeArrowheads="1"/>
          </p:cNvPicPr>
          <p:nvPr/>
        </p:nvPicPr>
        <p:blipFill>
          <a:blip r:embed="rId25"/>
          <a:srcRect/>
          <a:stretch>
            <a:fillRect/>
          </a:stretch>
        </p:blipFill>
        <p:spPr bwMode="auto">
          <a:xfrm>
            <a:off x="3384550" y="1879600"/>
            <a:ext cx="2374900" cy="2374900"/>
          </a:xfrm>
          <a:prstGeom prst="rect">
            <a:avLst/>
          </a:prstGeom>
          <a:noFill/>
        </p:spPr>
      </p:pic>
      <p:pic>
        <p:nvPicPr>
          <p:cNvPr id="934063" name="Picture 175" descr="MazeGraph023"/>
          <p:cNvPicPr>
            <a:picLocks noChangeAspect="1" noChangeArrowheads="1"/>
          </p:cNvPicPr>
          <p:nvPr/>
        </p:nvPicPr>
        <p:blipFill>
          <a:blip r:embed="rId26"/>
          <a:srcRect/>
          <a:stretch>
            <a:fillRect/>
          </a:stretch>
        </p:blipFill>
        <p:spPr bwMode="auto">
          <a:xfrm>
            <a:off x="3384550" y="1879600"/>
            <a:ext cx="2374900" cy="2374900"/>
          </a:xfrm>
          <a:prstGeom prst="rect">
            <a:avLst/>
          </a:prstGeom>
          <a:noFill/>
        </p:spPr>
      </p:pic>
      <p:pic>
        <p:nvPicPr>
          <p:cNvPr id="934064" name="Picture 176" descr="MazeGraph024"/>
          <p:cNvPicPr>
            <a:picLocks noChangeAspect="1" noChangeArrowheads="1"/>
          </p:cNvPicPr>
          <p:nvPr/>
        </p:nvPicPr>
        <p:blipFill>
          <a:blip r:embed="rId27"/>
          <a:srcRect/>
          <a:stretch>
            <a:fillRect/>
          </a:stretch>
        </p:blipFill>
        <p:spPr bwMode="auto">
          <a:xfrm>
            <a:off x="3384550" y="1879600"/>
            <a:ext cx="2374900" cy="2374900"/>
          </a:xfrm>
          <a:prstGeom prst="rect">
            <a:avLst/>
          </a:prstGeom>
          <a:noFill/>
        </p:spPr>
      </p:pic>
      <p:pic>
        <p:nvPicPr>
          <p:cNvPr id="934065" name="Picture 177" descr="MazeGraph025"/>
          <p:cNvPicPr>
            <a:picLocks noChangeAspect="1" noChangeArrowheads="1"/>
          </p:cNvPicPr>
          <p:nvPr/>
        </p:nvPicPr>
        <p:blipFill>
          <a:blip r:embed="rId28"/>
          <a:srcRect/>
          <a:stretch>
            <a:fillRect/>
          </a:stretch>
        </p:blipFill>
        <p:spPr bwMode="auto">
          <a:xfrm>
            <a:off x="3384550" y="1879600"/>
            <a:ext cx="2374900" cy="2374900"/>
          </a:xfrm>
          <a:prstGeom prst="rect">
            <a:avLst/>
          </a:prstGeom>
          <a:noFill/>
        </p:spPr>
      </p:pic>
      <p:pic>
        <p:nvPicPr>
          <p:cNvPr id="934066" name="Picture 178" descr="MazeGraph026"/>
          <p:cNvPicPr>
            <a:picLocks noChangeAspect="1" noChangeArrowheads="1"/>
          </p:cNvPicPr>
          <p:nvPr/>
        </p:nvPicPr>
        <p:blipFill>
          <a:blip r:embed="rId29"/>
          <a:srcRect/>
          <a:stretch>
            <a:fillRect/>
          </a:stretch>
        </p:blipFill>
        <p:spPr bwMode="auto">
          <a:xfrm>
            <a:off x="3384550" y="1879600"/>
            <a:ext cx="2374900" cy="2374900"/>
          </a:xfrm>
          <a:prstGeom prst="rect">
            <a:avLst/>
          </a:prstGeom>
          <a:noFill/>
        </p:spPr>
      </p:pic>
      <p:pic>
        <p:nvPicPr>
          <p:cNvPr id="934067" name="Picture 179" descr="MazeGraph027"/>
          <p:cNvPicPr>
            <a:picLocks noChangeAspect="1" noChangeArrowheads="1"/>
          </p:cNvPicPr>
          <p:nvPr/>
        </p:nvPicPr>
        <p:blipFill>
          <a:blip r:embed="rId30"/>
          <a:srcRect/>
          <a:stretch>
            <a:fillRect/>
          </a:stretch>
        </p:blipFill>
        <p:spPr bwMode="auto">
          <a:xfrm>
            <a:off x="3384550" y="1879600"/>
            <a:ext cx="2374900" cy="2374900"/>
          </a:xfrm>
          <a:prstGeom prst="rect">
            <a:avLst/>
          </a:prstGeom>
          <a:noFill/>
        </p:spPr>
      </p:pic>
      <p:pic>
        <p:nvPicPr>
          <p:cNvPr id="934068" name="Picture 180" descr="MazeGraph028"/>
          <p:cNvPicPr>
            <a:picLocks noChangeAspect="1" noChangeArrowheads="1"/>
          </p:cNvPicPr>
          <p:nvPr/>
        </p:nvPicPr>
        <p:blipFill>
          <a:blip r:embed="rId31"/>
          <a:srcRect/>
          <a:stretch>
            <a:fillRect/>
          </a:stretch>
        </p:blipFill>
        <p:spPr bwMode="auto">
          <a:xfrm>
            <a:off x="3384550" y="1879600"/>
            <a:ext cx="2374900" cy="2374900"/>
          </a:xfrm>
          <a:prstGeom prst="rect">
            <a:avLst/>
          </a:prstGeom>
          <a:noFill/>
        </p:spPr>
      </p:pic>
      <p:pic>
        <p:nvPicPr>
          <p:cNvPr id="934069" name="Picture 181" descr="MazeGraph029"/>
          <p:cNvPicPr>
            <a:picLocks noChangeAspect="1" noChangeArrowheads="1"/>
          </p:cNvPicPr>
          <p:nvPr/>
        </p:nvPicPr>
        <p:blipFill>
          <a:blip r:embed="rId32"/>
          <a:srcRect/>
          <a:stretch>
            <a:fillRect/>
          </a:stretch>
        </p:blipFill>
        <p:spPr bwMode="auto">
          <a:xfrm>
            <a:off x="3384550" y="1879600"/>
            <a:ext cx="2374900" cy="2374900"/>
          </a:xfrm>
          <a:prstGeom prst="rect">
            <a:avLst/>
          </a:prstGeom>
          <a:noFill/>
        </p:spPr>
      </p:pic>
      <p:pic>
        <p:nvPicPr>
          <p:cNvPr id="934070" name="Picture 182" descr="MazeGraph030"/>
          <p:cNvPicPr>
            <a:picLocks noChangeAspect="1" noChangeArrowheads="1"/>
          </p:cNvPicPr>
          <p:nvPr/>
        </p:nvPicPr>
        <p:blipFill>
          <a:blip r:embed="rId33"/>
          <a:srcRect/>
          <a:stretch>
            <a:fillRect/>
          </a:stretch>
        </p:blipFill>
        <p:spPr bwMode="auto">
          <a:xfrm>
            <a:off x="3384550" y="1879600"/>
            <a:ext cx="2374900" cy="2374900"/>
          </a:xfrm>
          <a:prstGeom prst="rect">
            <a:avLst/>
          </a:prstGeom>
          <a:noFill/>
        </p:spPr>
      </p:pic>
      <p:pic>
        <p:nvPicPr>
          <p:cNvPr id="934071" name="Picture 183" descr="MazeGraph031"/>
          <p:cNvPicPr>
            <a:picLocks noChangeAspect="1" noChangeArrowheads="1"/>
          </p:cNvPicPr>
          <p:nvPr/>
        </p:nvPicPr>
        <p:blipFill>
          <a:blip r:embed="rId34"/>
          <a:srcRect/>
          <a:stretch>
            <a:fillRect/>
          </a:stretch>
        </p:blipFill>
        <p:spPr bwMode="auto">
          <a:xfrm>
            <a:off x="3384550" y="1879600"/>
            <a:ext cx="2374900" cy="2374900"/>
          </a:xfrm>
          <a:prstGeom prst="rect">
            <a:avLst/>
          </a:prstGeom>
          <a:noFill/>
        </p:spPr>
      </p:pic>
      <p:pic>
        <p:nvPicPr>
          <p:cNvPr id="934072" name="Picture 184" descr="MazeGraph032"/>
          <p:cNvPicPr>
            <a:picLocks noChangeAspect="1" noChangeArrowheads="1"/>
          </p:cNvPicPr>
          <p:nvPr/>
        </p:nvPicPr>
        <p:blipFill>
          <a:blip r:embed="rId35"/>
          <a:srcRect/>
          <a:stretch>
            <a:fillRect/>
          </a:stretch>
        </p:blipFill>
        <p:spPr bwMode="auto">
          <a:xfrm>
            <a:off x="3384550" y="1879600"/>
            <a:ext cx="2374900" cy="2374900"/>
          </a:xfrm>
          <a:prstGeom prst="rect">
            <a:avLst/>
          </a:prstGeom>
          <a:noFill/>
        </p:spPr>
      </p:pic>
      <p:pic>
        <p:nvPicPr>
          <p:cNvPr id="934073" name="Picture 185" descr="MazeGraph033"/>
          <p:cNvPicPr>
            <a:picLocks noChangeAspect="1" noChangeArrowheads="1"/>
          </p:cNvPicPr>
          <p:nvPr/>
        </p:nvPicPr>
        <p:blipFill>
          <a:blip r:embed="rId36"/>
          <a:srcRect/>
          <a:stretch>
            <a:fillRect/>
          </a:stretch>
        </p:blipFill>
        <p:spPr bwMode="auto">
          <a:xfrm>
            <a:off x="3384550" y="1879600"/>
            <a:ext cx="2374900" cy="2374900"/>
          </a:xfrm>
          <a:prstGeom prst="rect">
            <a:avLst/>
          </a:prstGeom>
          <a:noFill/>
        </p:spPr>
      </p:pic>
      <p:pic>
        <p:nvPicPr>
          <p:cNvPr id="934074" name="Picture 186" descr="MazeGraph034"/>
          <p:cNvPicPr>
            <a:picLocks noChangeAspect="1" noChangeArrowheads="1"/>
          </p:cNvPicPr>
          <p:nvPr/>
        </p:nvPicPr>
        <p:blipFill>
          <a:blip r:embed="rId37"/>
          <a:srcRect/>
          <a:stretch>
            <a:fillRect/>
          </a:stretch>
        </p:blipFill>
        <p:spPr bwMode="auto">
          <a:xfrm>
            <a:off x="3384550" y="1879600"/>
            <a:ext cx="2374900" cy="2374900"/>
          </a:xfrm>
          <a:prstGeom prst="rect">
            <a:avLst/>
          </a:prstGeom>
          <a:noFill/>
        </p:spPr>
      </p:pic>
      <p:pic>
        <p:nvPicPr>
          <p:cNvPr id="934075" name="Picture 187" descr="MazeGraph035"/>
          <p:cNvPicPr>
            <a:picLocks noChangeAspect="1" noChangeArrowheads="1"/>
          </p:cNvPicPr>
          <p:nvPr/>
        </p:nvPicPr>
        <p:blipFill>
          <a:blip r:embed="rId38"/>
          <a:srcRect/>
          <a:stretch>
            <a:fillRect/>
          </a:stretch>
        </p:blipFill>
        <p:spPr bwMode="auto">
          <a:xfrm>
            <a:off x="3384550" y="1879600"/>
            <a:ext cx="2374900" cy="2374900"/>
          </a:xfrm>
          <a:prstGeom prst="rect">
            <a:avLst/>
          </a:prstGeom>
          <a:noFill/>
        </p:spPr>
      </p:pic>
      <p:pic>
        <p:nvPicPr>
          <p:cNvPr id="934076" name="Picture 188" descr="MazeGraph036"/>
          <p:cNvPicPr>
            <a:picLocks noChangeAspect="1" noChangeArrowheads="1"/>
          </p:cNvPicPr>
          <p:nvPr/>
        </p:nvPicPr>
        <p:blipFill>
          <a:blip r:embed="rId39"/>
          <a:srcRect/>
          <a:stretch>
            <a:fillRect/>
          </a:stretch>
        </p:blipFill>
        <p:spPr bwMode="auto">
          <a:xfrm>
            <a:off x="3384550" y="1879600"/>
            <a:ext cx="2374900" cy="2374900"/>
          </a:xfrm>
          <a:prstGeom prst="rect">
            <a:avLst/>
          </a:prstGeom>
          <a:noFill/>
        </p:spPr>
      </p:pic>
      <p:pic>
        <p:nvPicPr>
          <p:cNvPr id="934077" name="Picture 189" descr="MazeGraph037"/>
          <p:cNvPicPr>
            <a:picLocks noChangeAspect="1" noChangeArrowheads="1"/>
          </p:cNvPicPr>
          <p:nvPr/>
        </p:nvPicPr>
        <p:blipFill>
          <a:blip r:embed="rId40"/>
          <a:srcRect/>
          <a:stretch>
            <a:fillRect/>
          </a:stretch>
        </p:blipFill>
        <p:spPr bwMode="auto">
          <a:xfrm>
            <a:off x="3384550" y="1879600"/>
            <a:ext cx="2374900" cy="2374900"/>
          </a:xfrm>
          <a:prstGeom prst="rect">
            <a:avLst/>
          </a:prstGeom>
          <a:noFill/>
        </p:spPr>
      </p:pic>
      <p:pic>
        <p:nvPicPr>
          <p:cNvPr id="934078" name="Picture 190" descr="MazeGraph038"/>
          <p:cNvPicPr>
            <a:picLocks noChangeAspect="1" noChangeArrowheads="1"/>
          </p:cNvPicPr>
          <p:nvPr/>
        </p:nvPicPr>
        <p:blipFill>
          <a:blip r:embed="rId41"/>
          <a:srcRect/>
          <a:stretch>
            <a:fillRect/>
          </a:stretch>
        </p:blipFill>
        <p:spPr bwMode="auto">
          <a:xfrm>
            <a:off x="3384550" y="1879600"/>
            <a:ext cx="2374900" cy="2374900"/>
          </a:xfrm>
          <a:prstGeom prst="rect">
            <a:avLst/>
          </a:prstGeom>
          <a:noFill/>
        </p:spPr>
      </p:pic>
      <p:pic>
        <p:nvPicPr>
          <p:cNvPr id="934079" name="Picture 191" descr="MazeGraph039"/>
          <p:cNvPicPr>
            <a:picLocks noChangeAspect="1" noChangeArrowheads="1"/>
          </p:cNvPicPr>
          <p:nvPr/>
        </p:nvPicPr>
        <p:blipFill>
          <a:blip r:embed="rId42"/>
          <a:srcRect/>
          <a:stretch>
            <a:fillRect/>
          </a:stretch>
        </p:blipFill>
        <p:spPr bwMode="auto">
          <a:xfrm>
            <a:off x="3384550" y="1879600"/>
            <a:ext cx="2374900" cy="2374900"/>
          </a:xfrm>
          <a:prstGeom prst="rect">
            <a:avLst/>
          </a:prstGeom>
          <a:noFill/>
        </p:spPr>
      </p:pic>
      <p:pic>
        <p:nvPicPr>
          <p:cNvPr id="934080" name="Picture 192" descr="MazeGraph040"/>
          <p:cNvPicPr>
            <a:picLocks noChangeAspect="1" noChangeArrowheads="1"/>
          </p:cNvPicPr>
          <p:nvPr/>
        </p:nvPicPr>
        <p:blipFill>
          <a:blip r:embed="rId43"/>
          <a:srcRect/>
          <a:stretch>
            <a:fillRect/>
          </a:stretch>
        </p:blipFill>
        <p:spPr bwMode="auto">
          <a:xfrm>
            <a:off x="3384550" y="1879600"/>
            <a:ext cx="2374900" cy="2374900"/>
          </a:xfrm>
          <a:prstGeom prst="rect">
            <a:avLst/>
          </a:prstGeom>
          <a:noFill/>
        </p:spPr>
      </p:pic>
      <p:pic>
        <p:nvPicPr>
          <p:cNvPr id="934081" name="Picture 193" descr="MazeGraph041"/>
          <p:cNvPicPr>
            <a:picLocks noChangeAspect="1" noChangeArrowheads="1"/>
          </p:cNvPicPr>
          <p:nvPr/>
        </p:nvPicPr>
        <p:blipFill>
          <a:blip r:embed="rId44"/>
          <a:srcRect/>
          <a:stretch>
            <a:fillRect/>
          </a:stretch>
        </p:blipFill>
        <p:spPr bwMode="auto">
          <a:xfrm>
            <a:off x="3384550" y="1879600"/>
            <a:ext cx="2374900" cy="2374900"/>
          </a:xfrm>
          <a:prstGeom prst="rect">
            <a:avLst/>
          </a:prstGeom>
          <a:noFill/>
        </p:spPr>
      </p:pic>
      <p:pic>
        <p:nvPicPr>
          <p:cNvPr id="934082" name="Picture 194" descr="MazeGraph042"/>
          <p:cNvPicPr>
            <a:picLocks noChangeAspect="1" noChangeArrowheads="1"/>
          </p:cNvPicPr>
          <p:nvPr/>
        </p:nvPicPr>
        <p:blipFill>
          <a:blip r:embed="rId45"/>
          <a:srcRect/>
          <a:stretch>
            <a:fillRect/>
          </a:stretch>
        </p:blipFill>
        <p:spPr bwMode="auto">
          <a:xfrm>
            <a:off x="3384550" y="1879600"/>
            <a:ext cx="2374900" cy="2374900"/>
          </a:xfrm>
          <a:prstGeom prst="rect">
            <a:avLst/>
          </a:prstGeom>
          <a:noFill/>
        </p:spPr>
      </p:pic>
      <p:pic>
        <p:nvPicPr>
          <p:cNvPr id="934083" name="Picture 195" descr="MazeGraph043"/>
          <p:cNvPicPr>
            <a:picLocks noChangeAspect="1" noChangeArrowheads="1"/>
          </p:cNvPicPr>
          <p:nvPr/>
        </p:nvPicPr>
        <p:blipFill>
          <a:blip r:embed="rId46"/>
          <a:srcRect/>
          <a:stretch>
            <a:fillRect/>
          </a:stretch>
        </p:blipFill>
        <p:spPr bwMode="auto">
          <a:xfrm>
            <a:off x="3384550" y="1879600"/>
            <a:ext cx="2374900" cy="2374900"/>
          </a:xfrm>
          <a:prstGeom prst="rect">
            <a:avLst/>
          </a:prstGeom>
          <a:noFill/>
        </p:spPr>
      </p:pic>
      <p:pic>
        <p:nvPicPr>
          <p:cNvPr id="934084" name="Picture 196" descr="MazeGraph044"/>
          <p:cNvPicPr>
            <a:picLocks noChangeAspect="1" noChangeArrowheads="1"/>
          </p:cNvPicPr>
          <p:nvPr/>
        </p:nvPicPr>
        <p:blipFill>
          <a:blip r:embed="rId47"/>
          <a:srcRect/>
          <a:stretch>
            <a:fillRect/>
          </a:stretch>
        </p:blipFill>
        <p:spPr bwMode="auto">
          <a:xfrm>
            <a:off x="3384550" y="1879600"/>
            <a:ext cx="2374900" cy="2374900"/>
          </a:xfrm>
          <a:prstGeom prst="rect">
            <a:avLst/>
          </a:prstGeom>
          <a:noFill/>
        </p:spPr>
      </p:pic>
      <p:pic>
        <p:nvPicPr>
          <p:cNvPr id="934085" name="Picture 197" descr="MazeGraph045"/>
          <p:cNvPicPr>
            <a:picLocks noChangeAspect="1" noChangeArrowheads="1"/>
          </p:cNvPicPr>
          <p:nvPr/>
        </p:nvPicPr>
        <p:blipFill>
          <a:blip r:embed="rId48"/>
          <a:srcRect/>
          <a:stretch>
            <a:fillRect/>
          </a:stretch>
        </p:blipFill>
        <p:spPr bwMode="auto">
          <a:xfrm>
            <a:off x="3384550" y="1879600"/>
            <a:ext cx="2374900" cy="2374900"/>
          </a:xfrm>
          <a:prstGeom prst="rect">
            <a:avLst/>
          </a:prstGeom>
          <a:noFill/>
        </p:spPr>
      </p:pic>
      <p:pic>
        <p:nvPicPr>
          <p:cNvPr id="934086" name="Picture 198" descr="MazeGraph046"/>
          <p:cNvPicPr>
            <a:picLocks noChangeAspect="1" noChangeArrowheads="1"/>
          </p:cNvPicPr>
          <p:nvPr/>
        </p:nvPicPr>
        <p:blipFill>
          <a:blip r:embed="rId49"/>
          <a:srcRect/>
          <a:stretch>
            <a:fillRect/>
          </a:stretch>
        </p:blipFill>
        <p:spPr bwMode="auto">
          <a:xfrm>
            <a:off x="3384550" y="1879600"/>
            <a:ext cx="2374900" cy="2374900"/>
          </a:xfrm>
          <a:prstGeom prst="rect">
            <a:avLst/>
          </a:prstGeom>
          <a:noFill/>
        </p:spPr>
      </p:pic>
      <p:pic>
        <p:nvPicPr>
          <p:cNvPr id="934087" name="Picture 199" descr="MazeGraph047"/>
          <p:cNvPicPr>
            <a:picLocks noChangeAspect="1" noChangeArrowheads="1"/>
          </p:cNvPicPr>
          <p:nvPr/>
        </p:nvPicPr>
        <p:blipFill>
          <a:blip r:embed="rId50"/>
          <a:srcRect/>
          <a:stretch>
            <a:fillRect/>
          </a:stretch>
        </p:blipFill>
        <p:spPr bwMode="auto">
          <a:xfrm>
            <a:off x="3384550" y="1879600"/>
            <a:ext cx="2374900" cy="2374900"/>
          </a:xfrm>
          <a:prstGeom prst="rect">
            <a:avLst/>
          </a:prstGeom>
          <a:noFill/>
        </p:spPr>
      </p:pic>
      <p:pic>
        <p:nvPicPr>
          <p:cNvPr id="934088" name="Picture 200" descr="MazeGraph048"/>
          <p:cNvPicPr>
            <a:picLocks noChangeAspect="1" noChangeArrowheads="1"/>
          </p:cNvPicPr>
          <p:nvPr/>
        </p:nvPicPr>
        <p:blipFill>
          <a:blip r:embed="rId51"/>
          <a:srcRect/>
          <a:stretch>
            <a:fillRect/>
          </a:stretch>
        </p:blipFill>
        <p:spPr bwMode="auto">
          <a:xfrm>
            <a:off x="3384550" y="1879600"/>
            <a:ext cx="2374900" cy="2374900"/>
          </a:xfrm>
          <a:prstGeom prst="rect">
            <a:avLst/>
          </a:prstGeom>
          <a:noFill/>
        </p:spPr>
      </p:pic>
      <p:pic>
        <p:nvPicPr>
          <p:cNvPr id="934089" name="Picture 201" descr="MazeGraph049"/>
          <p:cNvPicPr>
            <a:picLocks noChangeAspect="1" noChangeArrowheads="1"/>
          </p:cNvPicPr>
          <p:nvPr/>
        </p:nvPicPr>
        <p:blipFill>
          <a:blip r:embed="rId52"/>
          <a:srcRect/>
          <a:stretch>
            <a:fillRect/>
          </a:stretch>
        </p:blipFill>
        <p:spPr bwMode="auto">
          <a:xfrm>
            <a:off x="3384550" y="1879600"/>
            <a:ext cx="2374900" cy="2374900"/>
          </a:xfrm>
          <a:prstGeom prst="rect">
            <a:avLst/>
          </a:prstGeom>
          <a:noFill/>
        </p:spPr>
      </p:pic>
      <p:pic>
        <p:nvPicPr>
          <p:cNvPr id="934090" name="Picture 202" descr="MazeGraph050"/>
          <p:cNvPicPr>
            <a:picLocks noChangeAspect="1" noChangeArrowheads="1"/>
          </p:cNvPicPr>
          <p:nvPr/>
        </p:nvPicPr>
        <p:blipFill>
          <a:blip r:embed="rId53"/>
          <a:srcRect/>
          <a:stretch>
            <a:fillRect/>
          </a:stretch>
        </p:blipFill>
        <p:spPr bwMode="auto">
          <a:xfrm>
            <a:off x="3384550" y="1879600"/>
            <a:ext cx="2374900" cy="2374900"/>
          </a:xfrm>
          <a:prstGeom prst="rect">
            <a:avLst/>
          </a:prstGeom>
          <a:noFill/>
        </p:spPr>
      </p:pic>
      <p:pic>
        <p:nvPicPr>
          <p:cNvPr id="934091" name="Picture 203" descr="MazeGraph051"/>
          <p:cNvPicPr>
            <a:picLocks noChangeAspect="1" noChangeArrowheads="1"/>
          </p:cNvPicPr>
          <p:nvPr/>
        </p:nvPicPr>
        <p:blipFill>
          <a:blip r:embed="rId54"/>
          <a:srcRect/>
          <a:stretch>
            <a:fillRect/>
          </a:stretch>
        </p:blipFill>
        <p:spPr bwMode="auto">
          <a:xfrm>
            <a:off x="3384550" y="1879600"/>
            <a:ext cx="2374900" cy="2374900"/>
          </a:xfrm>
          <a:prstGeom prst="rect">
            <a:avLst/>
          </a:prstGeom>
          <a:noFill/>
        </p:spPr>
      </p:pic>
      <p:pic>
        <p:nvPicPr>
          <p:cNvPr id="934092" name="Picture 204" descr="MazeGraph052"/>
          <p:cNvPicPr>
            <a:picLocks noChangeAspect="1" noChangeArrowheads="1"/>
          </p:cNvPicPr>
          <p:nvPr/>
        </p:nvPicPr>
        <p:blipFill>
          <a:blip r:embed="rId55"/>
          <a:srcRect/>
          <a:stretch>
            <a:fillRect/>
          </a:stretch>
        </p:blipFill>
        <p:spPr bwMode="auto">
          <a:xfrm>
            <a:off x="3384550" y="1879600"/>
            <a:ext cx="2374900" cy="2374900"/>
          </a:xfrm>
          <a:prstGeom prst="rect">
            <a:avLst/>
          </a:prstGeom>
          <a:noFill/>
        </p:spPr>
      </p:pic>
      <p:pic>
        <p:nvPicPr>
          <p:cNvPr id="934093" name="Picture 205" descr="MazeGraph053"/>
          <p:cNvPicPr>
            <a:picLocks noChangeAspect="1" noChangeArrowheads="1"/>
          </p:cNvPicPr>
          <p:nvPr/>
        </p:nvPicPr>
        <p:blipFill>
          <a:blip r:embed="rId56"/>
          <a:srcRect/>
          <a:stretch>
            <a:fillRect/>
          </a:stretch>
        </p:blipFill>
        <p:spPr bwMode="auto">
          <a:xfrm>
            <a:off x="3384550" y="1879600"/>
            <a:ext cx="2374900" cy="2374900"/>
          </a:xfrm>
          <a:prstGeom prst="rect">
            <a:avLst/>
          </a:prstGeom>
          <a:noFill/>
        </p:spPr>
      </p:pic>
      <p:pic>
        <p:nvPicPr>
          <p:cNvPr id="934094" name="Picture 206" descr="MazeGraph054"/>
          <p:cNvPicPr>
            <a:picLocks noChangeAspect="1" noChangeArrowheads="1"/>
          </p:cNvPicPr>
          <p:nvPr/>
        </p:nvPicPr>
        <p:blipFill>
          <a:blip r:embed="rId57"/>
          <a:srcRect/>
          <a:stretch>
            <a:fillRect/>
          </a:stretch>
        </p:blipFill>
        <p:spPr bwMode="auto">
          <a:xfrm>
            <a:off x="3384550" y="1879600"/>
            <a:ext cx="2374900" cy="2374900"/>
          </a:xfrm>
          <a:prstGeom prst="rect">
            <a:avLst/>
          </a:prstGeom>
          <a:noFill/>
        </p:spPr>
      </p:pic>
      <p:pic>
        <p:nvPicPr>
          <p:cNvPr id="934095" name="Picture 207" descr="MazeGraph055"/>
          <p:cNvPicPr>
            <a:picLocks noChangeAspect="1" noChangeArrowheads="1"/>
          </p:cNvPicPr>
          <p:nvPr/>
        </p:nvPicPr>
        <p:blipFill>
          <a:blip r:embed="rId58"/>
          <a:srcRect/>
          <a:stretch>
            <a:fillRect/>
          </a:stretch>
        </p:blipFill>
        <p:spPr bwMode="auto">
          <a:xfrm>
            <a:off x="3384550" y="1879600"/>
            <a:ext cx="2374900" cy="2374900"/>
          </a:xfrm>
          <a:prstGeom prst="rect">
            <a:avLst/>
          </a:prstGeom>
          <a:noFill/>
        </p:spPr>
      </p:pic>
      <p:pic>
        <p:nvPicPr>
          <p:cNvPr id="934096" name="Picture 208" descr="MazeGraph056"/>
          <p:cNvPicPr>
            <a:picLocks noChangeAspect="1" noChangeArrowheads="1"/>
          </p:cNvPicPr>
          <p:nvPr/>
        </p:nvPicPr>
        <p:blipFill>
          <a:blip r:embed="rId59"/>
          <a:srcRect/>
          <a:stretch>
            <a:fillRect/>
          </a:stretch>
        </p:blipFill>
        <p:spPr bwMode="auto">
          <a:xfrm>
            <a:off x="3384550" y="1879600"/>
            <a:ext cx="2374900" cy="2374900"/>
          </a:xfrm>
          <a:prstGeom prst="rect">
            <a:avLst/>
          </a:prstGeom>
          <a:noFill/>
        </p:spPr>
      </p:pic>
      <p:pic>
        <p:nvPicPr>
          <p:cNvPr id="934097" name="Picture 209" descr="MazeGraph057"/>
          <p:cNvPicPr>
            <a:picLocks noChangeAspect="1" noChangeArrowheads="1"/>
          </p:cNvPicPr>
          <p:nvPr/>
        </p:nvPicPr>
        <p:blipFill>
          <a:blip r:embed="rId60"/>
          <a:srcRect/>
          <a:stretch>
            <a:fillRect/>
          </a:stretch>
        </p:blipFill>
        <p:spPr bwMode="auto">
          <a:xfrm>
            <a:off x="3384550" y="1879600"/>
            <a:ext cx="2374900" cy="2374900"/>
          </a:xfrm>
          <a:prstGeom prst="rect">
            <a:avLst/>
          </a:prstGeom>
          <a:noFill/>
        </p:spPr>
      </p:pic>
      <p:pic>
        <p:nvPicPr>
          <p:cNvPr id="934098" name="Picture 210" descr="MazeGraph058"/>
          <p:cNvPicPr>
            <a:picLocks noChangeAspect="1" noChangeArrowheads="1"/>
          </p:cNvPicPr>
          <p:nvPr/>
        </p:nvPicPr>
        <p:blipFill>
          <a:blip r:embed="rId61"/>
          <a:srcRect/>
          <a:stretch>
            <a:fillRect/>
          </a:stretch>
        </p:blipFill>
        <p:spPr bwMode="auto">
          <a:xfrm>
            <a:off x="3384550" y="1879600"/>
            <a:ext cx="2374900" cy="2374900"/>
          </a:xfrm>
          <a:prstGeom prst="rect">
            <a:avLst/>
          </a:prstGeom>
          <a:noFill/>
        </p:spPr>
      </p:pic>
      <p:pic>
        <p:nvPicPr>
          <p:cNvPr id="934099" name="Picture 211" descr="MazeGraph059"/>
          <p:cNvPicPr>
            <a:picLocks noChangeAspect="1" noChangeArrowheads="1"/>
          </p:cNvPicPr>
          <p:nvPr/>
        </p:nvPicPr>
        <p:blipFill>
          <a:blip r:embed="rId62"/>
          <a:srcRect/>
          <a:stretch>
            <a:fillRect/>
          </a:stretch>
        </p:blipFill>
        <p:spPr bwMode="auto">
          <a:xfrm>
            <a:off x="3384550" y="1879600"/>
            <a:ext cx="2374900" cy="2374900"/>
          </a:xfrm>
          <a:prstGeom prst="rect">
            <a:avLst/>
          </a:prstGeom>
          <a:noFill/>
        </p:spPr>
      </p:pic>
      <p:pic>
        <p:nvPicPr>
          <p:cNvPr id="934100" name="Picture 212" descr="MazeGraph060"/>
          <p:cNvPicPr>
            <a:picLocks noChangeAspect="1" noChangeArrowheads="1"/>
          </p:cNvPicPr>
          <p:nvPr/>
        </p:nvPicPr>
        <p:blipFill>
          <a:blip r:embed="rId63"/>
          <a:srcRect/>
          <a:stretch>
            <a:fillRect/>
          </a:stretch>
        </p:blipFill>
        <p:spPr bwMode="auto">
          <a:xfrm>
            <a:off x="3384550" y="1879600"/>
            <a:ext cx="2374900" cy="2374900"/>
          </a:xfrm>
          <a:prstGeom prst="rect">
            <a:avLst/>
          </a:prstGeom>
          <a:noFill/>
        </p:spPr>
      </p:pic>
      <p:pic>
        <p:nvPicPr>
          <p:cNvPr id="934101" name="Picture 213" descr="MazeGraph061"/>
          <p:cNvPicPr>
            <a:picLocks noChangeAspect="1" noChangeArrowheads="1"/>
          </p:cNvPicPr>
          <p:nvPr/>
        </p:nvPicPr>
        <p:blipFill>
          <a:blip r:embed="rId64"/>
          <a:srcRect/>
          <a:stretch>
            <a:fillRect/>
          </a:stretch>
        </p:blipFill>
        <p:spPr bwMode="auto">
          <a:xfrm>
            <a:off x="3384550" y="1879600"/>
            <a:ext cx="2374900" cy="2374900"/>
          </a:xfrm>
          <a:prstGeom prst="rect">
            <a:avLst/>
          </a:prstGeom>
          <a:noFill/>
        </p:spPr>
      </p:pic>
      <p:pic>
        <p:nvPicPr>
          <p:cNvPr id="934102" name="Picture 214" descr="MazeGraph062"/>
          <p:cNvPicPr>
            <a:picLocks noChangeAspect="1" noChangeArrowheads="1"/>
          </p:cNvPicPr>
          <p:nvPr/>
        </p:nvPicPr>
        <p:blipFill>
          <a:blip r:embed="rId65"/>
          <a:srcRect/>
          <a:stretch>
            <a:fillRect/>
          </a:stretch>
        </p:blipFill>
        <p:spPr bwMode="auto">
          <a:xfrm>
            <a:off x="3384550" y="1879600"/>
            <a:ext cx="2374900" cy="2374900"/>
          </a:xfrm>
          <a:prstGeom prst="rect">
            <a:avLst/>
          </a:prstGeom>
          <a:noFill/>
        </p:spPr>
      </p:pic>
      <p:pic>
        <p:nvPicPr>
          <p:cNvPr id="934103" name="Picture 215" descr="MazeGraph063"/>
          <p:cNvPicPr>
            <a:picLocks noChangeAspect="1" noChangeArrowheads="1"/>
          </p:cNvPicPr>
          <p:nvPr/>
        </p:nvPicPr>
        <p:blipFill>
          <a:blip r:embed="rId66"/>
          <a:srcRect/>
          <a:stretch>
            <a:fillRect/>
          </a:stretch>
        </p:blipFill>
        <p:spPr bwMode="auto">
          <a:xfrm>
            <a:off x="3384550" y="1879600"/>
            <a:ext cx="2374900" cy="2374900"/>
          </a:xfrm>
          <a:prstGeom prst="rect">
            <a:avLst/>
          </a:prstGeom>
          <a:noFill/>
        </p:spPr>
      </p:pic>
      <p:pic>
        <p:nvPicPr>
          <p:cNvPr id="934104" name="Picture 216" descr="MazeGraph064"/>
          <p:cNvPicPr>
            <a:picLocks noChangeAspect="1" noChangeArrowheads="1"/>
          </p:cNvPicPr>
          <p:nvPr/>
        </p:nvPicPr>
        <p:blipFill>
          <a:blip r:embed="rId67"/>
          <a:srcRect/>
          <a:stretch>
            <a:fillRect/>
          </a:stretch>
        </p:blipFill>
        <p:spPr bwMode="auto">
          <a:xfrm>
            <a:off x="3384550" y="1879600"/>
            <a:ext cx="2374900" cy="2374900"/>
          </a:xfrm>
          <a:prstGeom prst="rect">
            <a:avLst/>
          </a:prstGeom>
          <a:noFill/>
        </p:spPr>
      </p:pic>
      <p:pic>
        <p:nvPicPr>
          <p:cNvPr id="934105" name="Picture 217" descr="MazeGraph065"/>
          <p:cNvPicPr>
            <a:picLocks noChangeAspect="1" noChangeArrowheads="1"/>
          </p:cNvPicPr>
          <p:nvPr/>
        </p:nvPicPr>
        <p:blipFill>
          <a:blip r:embed="rId68"/>
          <a:srcRect/>
          <a:stretch>
            <a:fillRect/>
          </a:stretch>
        </p:blipFill>
        <p:spPr bwMode="auto">
          <a:xfrm>
            <a:off x="3384550" y="1879600"/>
            <a:ext cx="2374900" cy="2374900"/>
          </a:xfrm>
          <a:prstGeom prst="rect">
            <a:avLst/>
          </a:prstGeom>
          <a:noFill/>
        </p:spPr>
      </p:pic>
      <p:pic>
        <p:nvPicPr>
          <p:cNvPr id="934106" name="Picture 218" descr="MazeGraph066"/>
          <p:cNvPicPr>
            <a:picLocks noChangeAspect="1" noChangeArrowheads="1"/>
          </p:cNvPicPr>
          <p:nvPr/>
        </p:nvPicPr>
        <p:blipFill>
          <a:blip r:embed="rId69"/>
          <a:srcRect/>
          <a:stretch>
            <a:fillRect/>
          </a:stretch>
        </p:blipFill>
        <p:spPr bwMode="auto">
          <a:xfrm>
            <a:off x="3384550" y="1879600"/>
            <a:ext cx="2374900" cy="2374900"/>
          </a:xfrm>
          <a:prstGeom prst="rect">
            <a:avLst/>
          </a:prstGeom>
          <a:noFill/>
        </p:spPr>
      </p:pic>
      <p:pic>
        <p:nvPicPr>
          <p:cNvPr id="934107" name="Picture 219" descr="MazeGraph067"/>
          <p:cNvPicPr>
            <a:picLocks noChangeAspect="1" noChangeArrowheads="1"/>
          </p:cNvPicPr>
          <p:nvPr/>
        </p:nvPicPr>
        <p:blipFill>
          <a:blip r:embed="rId70"/>
          <a:srcRect/>
          <a:stretch>
            <a:fillRect/>
          </a:stretch>
        </p:blipFill>
        <p:spPr bwMode="auto">
          <a:xfrm>
            <a:off x="3384550" y="1879600"/>
            <a:ext cx="2374900" cy="2374900"/>
          </a:xfrm>
          <a:prstGeom prst="rect">
            <a:avLst/>
          </a:prstGeom>
          <a:noFill/>
        </p:spPr>
      </p:pic>
      <p:pic>
        <p:nvPicPr>
          <p:cNvPr id="934108" name="Picture 220" descr="MazeGraph068"/>
          <p:cNvPicPr>
            <a:picLocks noChangeAspect="1" noChangeArrowheads="1"/>
          </p:cNvPicPr>
          <p:nvPr/>
        </p:nvPicPr>
        <p:blipFill>
          <a:blip r:embed="rId71"/>
          <a:srcRect/>
          <a:stretch>
            <a:fillRect/>
          </a:stretch>
        </p:blipFill>
        <p:spPr bwMode="auto">
          <a:xfrm>
            <a:off x="3384550" y="1879600"/>
            <a:ext cx="2374900" cy="2374900"/>
          </a:xfrm>
          <a:prstGeom prst="rect">
            <a:avLst/>
          </a:prstGeom>
          <a:noFill/>
        </p:spPr>
      </p:pic>
      <p:pic>
        <p:nvPicPr>
          <p:cNvPr id="934109" name="Picture 221" descr="MazeGraph069"/>
          <p:cNvPicPr>
            <a:picLocks noChangeAspect="1" noChangeArrowheads="1"/>
          </p:cNvPicPr>
          <p:nvPr/>
        </p:nvPicPr>
        <p:blipFill>
          <a:blip r:embed="rId72"/>
          <a:srcRect/>
          <a:stretch>
            <a:fillRect/>
          </a:stretch>
        </p:blipFill>
        <p:spPr bwMode="auto">
          <a:xfrm>
            <a:off x="3384550" y="1879600"/>
            <a:ext cx="2374900" cy="2374900"/>
          </a:xfrm>
          <a:prstGeom prst="rect">
            <a:avLst/>
          </a:prstGeom>
          <a:noFill/>
        </p:spPr>
      </p:pic>
      <p:pic>
        <p:nvPicPr>
          <p:cNvPr id="934110" name="Picture 222" descr="MazeGraph070"/>
          <p:cNvPicPr>
            <a:picLocks noChangeAspect="1" noChangeArrowheads="1"/>
          </p:cNvPicPr>
          <p:nvPr/>
        </p:nvPicPr>
        <p:blipFill>
          <a:blip r:embed="rId73"/>
          <a:srcRect/>
          <a:stretch>
            <a:fillRect/>
          </a:stretch>
        </p:blipFill>
        <p:spPr bwMode="auto">
          <a:xfrm>
            <a:off x="3384550" y="1879600"/>
            <a:ext cx="2374900" cy="2374900"/>
          </a:xfrm>
          <a:prstGeom prst="rect">
            <a:avLst/>
          </a:prstGeom>
          <a:noFill/>
        </p:spPr>
      </p:pic>
      <p:pic>
        <p:nvPicPr>
          <p:cNvPr id="934111" name="Picture 223" descr="MazeGraph071"/>
          <p:cNvPicPr>
            <a:picLocks noChangeAspect="1" noChangeArrowheads="1"/>
          </p:cNvPicPr>
          <p:nvPr/>
        </p:nvPicPr>
        <p:blipFill>
          <a:blip r:embed="rId74"/>
          <a:srcRect/>
          <a:stretch>
            <a:fillRect/>
          </a:stretch>
        </p:blipFill>
        <p:spPr bwMode="auto">
          <a:xfrm>
            <a:off x="3384550" y="1879600"/>
            <a:ext cx="2374900" cy="2374900"/>
          </a:xfrm>
          <a:prstGeom prst="rect">
            <a:avLst/>
          </a:prstGeom>
          <a:noFill/>
        </p:spPr>
      </p:pic>
      <p:pic>
        <p:nvPicPr>
          <p:cNvPr id="934112" name="Picture 224" descr="MazeGraph072"/>
          <p:cNvPicPr>
            <a:picLocks noChangeAspect="1" noChangeArrowheads="1"/>
          </p:cNvPicPr>
          <p:nvPr/>
        </p:nvPicPr>
        <p:blipFill>
          <a:blip r:embed="rId75"/>
          <a:srcRect/>
          <a:stretch>
            <a:fillRect/>
          </a:stretch>
        </p:blipFill>
        <p:spPr bwMode="auto">
          <a:xfrm>
            <a:off x="3384550" y="1879600"/>
            <a:ext cx="2374900" cy="2374900"/>
          </a:xfrm>
          <a:prstGeom prst="rect">
            <a:avLst/>
          </a:prstGeom>
          <a:noFill/>
        </p:spPr>
      </p:pic>
      <p:pic>
        <p:nvPicPr>
          <p:cNvPr id="934113" name="Picture 225" descr="MazeGraph073"/>
          <p:cNvPicPr>
            <a:picLocks noChangeAspect="1" noChangeArrowheads="1"/>
          </p:cNvPicPr>
          <p:nvPr/>
        </p:nvPicPr>
        <p:blipFill>
          <a:blip r:embed="rId76"/>
          <a:srcRect/>
          <a:stretch>
            <a:fillRect/>
          </a:stretch>
        </p:blipFill>
        <p:spPr bwMode="auto">
          <a:xfrm>
            <a:off x="3384550" y="1879600"/>
            <a:ext cx="2374900" cy="2374900"/>
          </a:xfrm>
          <a:prstGeom prst="rect">
            <a:avLst/>
          </a:prstGeom>
          <a:noFill/>
        </p:spPr>
      </p:pic>
      <p:pic>
        <p:nvPicPr>
          <p:cNvPr id="934114" name="Picture 226" descr="MazeGraph074"/>
          <p:cNvPicPr>
            <a:picLocks noChangeAspect="1" noChangeArrowheads="1"/>
          </p:cNvPicPr>
          <p:nvPr/>
        </p:nvPicPr>
        <p:blipFill>
          <a:blip r:embed="rId77"/>
          <a:srcRect/>
          <a:stretch>
            <a:fillRect/>
          </a:stretch>
        </p:blipFill>
        <p:spPr bwMode="auto">
          <a:xfrm>
            <a:off x="3384550" y="1879600"/>
            <a:ext cx="2374900" cy="2374900"/>
          </a:xfrm>
          <a:prstGeom prst="rect">
            <a:avLst/>
          </a:prstGeom>
          <a:noFill/>
        </p:spPr>
      </p:pic>
      <p:pic>
        <p:nvPicPr>
          <p:cNvPr id="934115" name="Picture 227" descr="MazeGraph075"/>
          <p:cNvPicPr>
            <a:picLocks noChangeAspect="1" noChangeArrowheads="1"/>
          </p:cNvPicPr>
          <p:nvPr/>
        </p:nvPicPr>
        <p:blipFill>
          <a:blip r:embed="rId78"/>
          <a:srcRect/>
          <a:stretch>
            <a:fillRect/>
          </a:stretch>
        </p:blipFill>
        <p:spPr bwMode="auto">
          <a:xfrm>
            <a:off x="3384550" y="1879600"/>
            <a:ext cx="2374900" cy="2374900"/>
          </a:xfrm>
          <a:prstGeom prst="rect">
            <a:avLst/>
          </a:prstGeom>
          <a:noFill/>
        </p:spPr>
      </p:pic>
      <p:pic>
        <p:nvPicPr>
          <p:cNvPr id="934116" name="Picture 228" descr="MazeGraph076"/>
          <p:cNvPicPr>
            <a:picLocks noChangeAspect="1" noChangeArrowheads="1"/>
          </p:cNvPicPr>
          <p:nvPr/>
        </p:nvPicPr>
        <p:blipFill>
          <a:blip r:embed="rId79"/>
          <a:srcRect/>
          <a:stretch>
            <a:fillRect/>
          </a:stretch>
        </p:blipFill>
        <p:spPr bwMode="auto">
          <a:xfrm>
            <a:off x="3384550" y="1879600"/>
            <a:ext cx="2374900" cy="2374900"/>
          </a:xfrm>
          <a:prstGeom prst="rect">
            <a:avLst/>
          </a:prstGeom>
          <a:noFill/>
        </p:spPr>
      </p:pic>
      <p:pic>
        <p:nvPicPr>
          <p:cNvPr id="934117" name="Picture 229" descr="MazeGraph077"/>
          <p:cNvPicPr>
            <a:picLocks noChangeAspect="1" noChangeArrowheads="1"/>
          </p:cNvPicPr>
          <p:nvPr/>
        </p:nvPicPr>
        <p:blipFill>
          <a:blip r:embed="rId80"/>
          <a:srcRect/>
          <a:stretch>
            <a:fillRect/>
          </a:stretch>
        </p:blipFill>
        <p:spPr bwMode="auto">
          <a:xfrm>
            <a:off x="3384550" y="1879600"/>
            <a:ext cx="2374900" cy="2374900"/>
          </a:xfrm>
          <a:prstGeom prst="rect">
            <a:avLst/>
          </a:prstGeom>
          <a:noFill/>
        </p:spPr>
      </p:pic>
      <p:pic>
        <p:nvPicPr>
          <p:cNvPr id="934118" name="Picture 230" descr="MazeGraph078"/>
          <p:cNvPicPr>
            <a:picLocks noChangeAspect="1" noChangeArrowheads="1"/>
          </p:cNvPicPr>
          <p:nvPr/>
        </p:nvPicPr>
        <p:blipFill>
          <a:blip r:embed="rId81"/>
          <a:srcRect/>
          <a:stretch>
            <a:fillRect/>
          </a:stretch>
        </p:blipFill>
        <p:spPr bwMode="auto">
          <a:xfrm>
            <a:off x="3384550" y="1879600"/>
            <a:ext cx="2374900" cy="2374900"/>
          </a:xfrm>
          <a:prstGeom prst="rect">
            <a:avLst/>
          </a:prstGeom>
          <a:noFill/>
        </p:spPr>
      </p:pic>
      <p:pic>
        <p:nvPicPr>
          <p:cNvPr id="934119" name="Picture 231" descr="MazeGraph079"/>
          <p:cNvPicPr>
            <a:picLocks noChangeAspect="1" noChangeArrowheads="1"/>
          </p:cNvPicPr>
          <p:nvPr/>
        </p:nvPicPr>
        <p:blipFill>
          <a:blip r:embed="rId82"/>
          <a:srcRect/>
          <a:stretch>
            <a:fillRect/>
          </a:stretch>
        </p:blipFill>
        <p:spPr bwMode="auto">
          <a:xfrm>
            <a:off x="3384550" y="1879600"/>
            <a:ext cx="2374900" cy="2374900"/>
          </a:xfrm>
          <a:prstGeom prst="rect">
            <a:avLst/>
          </a:prstGeom>
          <a:noFill/>
        </p:spPr>
      </p:pic>
      <p:pic>
        <p:nvPicPr>
          <p:cNvPr id="934120" name="Picture 232" descr="MazeGraph080"/>
          <p:cNvPicPr>
            <a:picLocks noChangeAspect="1" noChangeArrowheads="1"/>
          </p:cNvPicPr>
          <p:nvPr/>
        </p:nvPicPr>
        <p:blipFill>
          <a:blip r:embed="rId83"/>
          <a:srcRect/>
          <a:stretch>
            <a:fillRect/>
          </a:stretch>
        </p:blipFill>
        <p:spPr bwMode="auto">
          <a:xfrm>
            <a:off x="3384550" y="1879600"/>
            <a:ext cx="2374900" cy="2374900"/>
          </a:xfrm>
          <a:prstGeom prst="rect">
            <a:avLst/>
          </a:prstGeom>
          <a:noFill/>
        </p:spPr>
      </p:pic>
      <p:pic>
        <p:nvPicPr>
          <p:cNvPr id="934121" name="Picture 233" descr="MazeGraph081"/>
          <p:cNvPicPr>
            <a:picLocks noChangeAspect="1" noChangeArrowheads="1"/>
          </p:cNvPicPr>
          <p:nvPr/>
        </p:nvPicPr>
        <p:blipFill>
          <a:blip r:embed="rId84"/>
          <a:srcRect/>
          <a:stretch>
            <a:fillRect/>
          </a:stretch>
        </p:blipFill>
        <p:spPr bwMode="auto">
          <a:xfrm>
            <a:off x="3384550" y="1879600"/>
            <a:ext cx="2374900" cy="2374900"/>
          </a:xfrm>
          <a:prstGeom prst="rect">
            <a:avLst/>
          </a:prstGeom>
          <a:noFill/>
        </p:spPr>
      </p:pic>
      <p:pic>
        <p:nvPicPr>
          <p:cNvPr id="934122" name="Picture 234" descr="MazeGraph082"/>
          <p:cNvPicPr>
            <a:picLocks noChangeAspect="1" noChangeArrowheads="1"/>
          </p:cNvPicPr>
          <p:nvPr/>
        </p:nvPicPr>
        <p:blipFill>
          <a:blip r:embed="rId85"/>
          <a:srcRect/>
          <a:stretch>
            <a:fillRect/>
          </a:stretch>
        </p:blipFill>
        <p:spPr bwMode="auto">
          <a:xfrm>
            <a:off x="3384550" y="1879600"/>
            <a:ext cx="2374900" cy="2374900"/>
          </a:xfrm>
          <a:prstGeom prst="rect">
            <a:avLst/>
          </a:prstGeom>
          <a:noFill/>
        </p:spPr>
      </p:pic>
      <p:pic>
        <p:nvPicPr>
          <p:cNvPr id="934123" name="Picture 235" descr="MazeGraph083"/>
          <p:cNvPicPr>
            <a:picLocks noChangeAspect="1" noChangeArrowheads="1"/>
          </p:cNvPicPr>
          <p:nvPr/>
        </p:nvPicPr>
        <p:blipFill>
          <a:blip r:embed="rId86"/>
          <a:srcRect/>
          <a:stretch>
            <a:fillRect/>
          </a:stretch>
        </p:blipFill>
        <p:spPr bwMode="auto">
          <a:xfrm>
            <a:off x="3384550" y="1879600"/>
            <a:ext cx="2374900" cy="2374900"/>
          </a:xfrm>
          <a:prstGeom prst="rect">
            <a:avLst/>
          </a:prstGeom>
          <a:noFill/>
        </p:spPr>
      </p:pic>
      <p:pic>
        <p:nvPicPr>
          <p:cNvPr id="934124" name="Picture 236" descr="MazeGraph084"/>
          <p:cNvPicPr>
            <a:picLocks noChangeAspect="1" noChangeArrowheads="1"/>
          </p:cNvPicPr>
          <p:nvPr/>
        </p:nvPicPr>
        <p:blipFill>
          <a:blip r:embed="rId87"/>
          <a:srcRect/>
          <a:stretch>
            <a:fillRect/>
          </a:stretch>
        </p:blipFill>
        <p:spPr bwMode="auto">
          <a:xfrm>
            <a:off x="3384550" y="1879600"/>
            <a:ext cx="2374900" cy="2374900"/>
          </a:xfrm>
          <a:prstGeom prst="rect">
            <a:avLst/>
          </a:prstGeom>
          <a:noFill/>
        </p:spPr>
      </p:pic>
      <p:pic>
        <p:nvPicPr>
          <p:cNvPr id="934125" name="Picture 237" descr="MazeGraph085"/>
          <p:cNvPicPr>
            <a:picLocks noChangeAspect="1" noChangeArrowheads="1"/>
          </p:cNvPicPr>
          <p:nvPr/>
        </p:nvPicPr>
        <p:blipFill>
          <a:blip r:embed="rId88"/>
          <a:srcRect/>
          <a:stretch>
            <a:fillRect/>
          </a:stretch>
        </p:blipFill>
        <p:spPr bwMode="auto">
          <a:xfrm>
            <a:off x="3384550" y="1879600"/>
            <a:ext cx="2374900" cy="2374900"/>
          </a:xfrm>
          <a:prstGeom prst="rect">
            <a:avLst/>
          </a:prstGeom>
          <a:noFill/>
        </p:spPr>
      </p:pic>
      <p:pic>
        <p:nvPicPr>
          <p:cNvPr id="934126" name="Picture 238" descr="MazeGraph086"/>
          <p:cNvPicPr>
            <a:picLocks noChangeAspect="1" noChangeArrowheads="1"/>
          </p:cNvPicPr>
          <p:nvPr/>
        </p:nvPicPr>
        <p:blipFill>
          <a:blip r:embed="rId89"/>
          <a:srcRect/>
          <a:stretch>
            <a:fillRect/>
          </a:stretch>
        </p:blipFill>
        <p:spPr bwMode="auto">
          <a:xfrm>
            <a:off x="3384550" y="1879600"/>
            <a:ext cx="2374900" cy="2374900"/>
          </a:xfrm>
          <a:prstGeom prst="rect">
            <a:avLst/>
          </a:prstGeom>
          <a:noFill/>
        </p:spPr>
      </p:pic>
      <p:pic>
        <p:nvPicPr>
          <p:cNvPr id="934127" name="Picture 239" descr="MazeGraph087"/>
          <p:cNvPicPr>
            <a:picLocks noChangeAspect="1" noChangeArrowheads="1"/>
          </p:cNvPicPr>
          <p:nvPr/>
        </p:nvPicPr>
        <p:blipFill>
          <a:blip r:embed="rId90"/>
          <a:srcRect/>
          <a:stretch>
            <a:fillRect/>
          </a:stretch>
        </p:blipFill>
        <p:spPr bwMode="auto">
          <a:xfrm>
            <a:off x="3384550" y="1879600"/>
            <a:ext cx="2374900" cy="2374900"/>
          </a:xfrm>
          <a:prstGeom prst="rect">
            <a:avLst/>
          </a:prstGeom>
          <a:noFill/>
        </p:spPr>
      </p:pic>
      <p:pic>
        <p:nvPicPr>
          <p:cNvPr id="934128" name="Picture 240" descr="MazeGraph088"/>
          <p:cNvPicPr>
            <a:picLocks noChangeAspect="1" noChangeArrowheads="1"/>
          </p:cNvPicPr>
          <p:nvPr/>
        </p:nvPicPr>
        <p:blipFill>
          <a:blip r:embed="rId91"/>
          <a:srcRect/>
          <a:stretch>
            <a:fillRect/>
          </a:stretch>
        </p:blipFill>
        <p:spPr bwMode="auto">
          <a:xfrm>
            <a:off x="3384550" y="1879600"/>
            <a:ext cx="2374900" cy="2374900"/>
          </a:xfrm>
          <a:prstGeom prst="rect">
            <a:avLst/>
          </a:prstGeom>
          <a:noFill/>
        </p:spPr>
      </p:pic>
      <p:pic>
        <p:nvPicPr>
          <p:cNvPr id="934129" name="Picture 241" descr="MazeGraph089"/>
          <p:cNvPicPr>
            <a:picLocks noChangeAspect="1" noChangeArrowheads="1"/>
          </p:cNvPicPr>
          <p:nvPr/>
        </p:nvPicPr>
        <p:blipFill>
          <a:blip r:embed="rId92"/>
          <a:srcRect/>
          <a:stretch>
            <a:fillRect/>
          </a:stretch>
        </p:blipFill>
        <p:spPr bwMode="auto">
          <a:xfrm>
            <a:off x="3384550" y="1879600"/>
            <a:ext cx="2374900" cy="2374900"/>
          </a:xfrm>
          <a:prstGeom prst="rect">
            <a:avLst/>
          </a:prstGeom>
          <a:noFill/>
        </p:spPr>
      </p:pic>
      <p:pic>
        <p:nvPicPr>
          <p:cNvPr id="934130" name="Picture 242" descr="MazeGraph090"/>
          <p:cNvPicPr>
            <a:picLocks noChangeAspect="1" noChangeArrowheads="1"/>
          </p:cNvPicPr>
          <p:nvPr/>
        </p:nvPicPr>
        <p:blipFill>
          <a:blip r:embed="rId93"/>
          <a:srcRect/>
          <a:stretch>
            <a:fillRect/>
          </a:stretch>
        </p:blipFill>
        <p:spPr bwMode="auto">
          <a:xfrm>
            <a:off x="3384550" y="1879600"/>
            <a:ext cx="2374900" cy="2374900"/>
          </a:xfrm>
          <a:prstGeom prst="rect">
            <a:avLst/>
          </a:prstGeom>
          <a:noFill/>
        </p:spPr>
      </p:pic>
      <p:pic>
        <p:nvPicPr>
          <p:cNvPr id="934131" name="Picture 243" descr="MazeGraph091"/>
          <p:cNvPicPr>
            <a:picLocks noChangeAspect="1" noChangeArrowheads="1"/>
          </p:cNvPicPr>
          <p:nvPr/>
        </p:nvPicPr>
        <p:blipFill>
          <a:blip r:embed="rId94"/>
          <a:srcRect/>
          <a:stretch>
            <a:fillRect/>
          </a:stretch>
        </p:blipFill>
        <p:spPr bwMode="auto">
          <a:xfrm>
            <a:off x="3384550" y="1879600"/>
            <a:ext cx="2374900" cy="2374900"/>
          </a:xfrm>
          <a:prstGeom prst="rect">
            <a:avLst/>
          </a:prstGeom>
          <a:noFill/>
        </p:spPr>
      </p:pic>
      <p:pic>
        <p:nvPicPr>
          <p:cNvPr id="934132" name="Picture 244" descr="MazeGraph092"/>
          <p:cNvPicPr>
            <a:picLocks noChangeAspect="1" noChangeArrowheads="1"/>
          </p:cNvPicPr>
          <p:nvPr/>
        </p:nvPicPr>
        <p:blipFill>
          <a:blip r:embed="rId95"/>
          <a:srcRect/>
          <a:stretch>
            <a:fillRect/>
          </a:stretch>
        </p:blipFill>
        <p:spPr bwMode="auto">
          <a:xfrm>
            <a:off x="3384550" y="1879600"/>
            <a:ext cx="2374900" cy="2374900"/>
          </a:xfrm>
          <a:prstGeom prst="rect">
            <a:avLst/>
          </a:prstGeom>
          <a:noFill/>
        </p:spPr>
      </p:pic>
      <p:pic>
        <p:nvPicPr>
          <p:cNvPr id="934133" name="Picture 245" descr="MazeGraph093"/>
          <p:cNvPicPr>
            <a:picLocks noChangeAspect="1" noChangeArrowheads="1"/>
          </p:cNvPicPr>
          <p:nvPr/>
        </p:nvPicPr>
        <p:blipFill>
          <a:blip r:embed="rId96"/>
          <a:srcRect/>
          <a:stretch>
            <a:fillRect/>
          </a:stretch>
        </p:blipFill>
        <p:spPr bwMode="auto">
          <a:xfrm>
            <a:off x="3384550" y="1879600"/>
            <a:ext cx="2374900" cy="2374900"/>
          </a:xfrm>
          <a:prstGeom prst="rect">
            <a:avLst/>
          </a:prstGeom>
          <a:noFill/>
        </p:spPr>
      </p:pic>
      <p:pic>
        <p:nvPicPr>
          <p:cNvPr id="934134" name="Picture 246" descr="MazeGraph094"/>
          <p:cNvPicPr>
            <a:picLocks noChangeAspect="1" noChangeArrowheads="1"/>
          </p:cNvPicPr>
          <p:nvPr/>
        </p:nvPicPr>
        <p:blipFill>
          <a:blip r:embed="rId97"/>
          <a:srcRect/>
          <a:stretch>
            <a:fillRect/>
          </a:stretch>
        </p:blipFill>
        <p:spPr bwMode="auto">
          <a:xfrm>
            <a:off x="3384550" y="1879600"/>
            <a:ext cx="2374900" cy="2374900"/>
          </a:xfrm>
          <a:prstGeom prst="rect">
            <a:avLst/>
          </a:prstGeom>
          <a:noFill/>
        </p:spPr>
      </p:pic>
      <p:pic>
        <p:nvPicPr>
          <p:cNvPr id="934135" name="Picture 247" descr="MazeGraph095"/>
          <p:cNvPicPr>
            <a:picLocks noChangeAspect="1" noChangeArrowheads="1"/>
          </p:cNvPicPr>
          <p:nvPr/>
        </p:nvPicPr>
        <p:blipFill>
          <a:blip r:embed="rId98"/>
          <a:srcRect/>
          <a:stretch>
            <a:fillRect/>
          </a:stretch>
        </p:blipFill>
        <p:spPr bwMode="auto">
          <a:xfrm>
            <a:off x="3384550" y="1879600"/>
            <a:ext cx="2374900" cy="2374900"/>
          </a:xfrm>
          <a:prstGeom prst="rect">
            <a:avLst/>
          </a:prstGeom>
          <a:noFill/>
        </p:spPr>
      </p:pic>
      <p:pic>
        <p:nvPicPr>
          <p:cNvPr id="934136" name="Picture 248" descr="MazeGraph096"/>
          <p:cNvPicPr>
            <a:picLocks noChangeAspect="1" noChangeArrowheads="1"/>
          </p:cNvPicPr>
          <p:nvPr/>
        </p:nvPicPr>
        <p:blipFill>
          <a:blip r:embed="rId99"/>
          <a:srcRect/>
          <a:stretch>
            <a:fillRect/>
          </a:stretch>
        </p:blipFill>
        <p:spPr bwMode="auto">
          <a:xfrm>
            <a:off x="3384550" y="1879600"/>
            <a:ext cx="2374900" cy="2374900"/>
          </a:xfrm>
          <a:prstGeom prst="rect">
            <a:avLst/>
          </a:prstGeom>
          <a:noFill/>
        </p:spPr>
      </p:pic>
      <p:pic>
        <p:nvPicPr>
          <p:cNvPr id="934137" name="Picture 249" descr="MazeGraph097"/>
          <p:cNvPicPr>
            <a:picLocks noChangeAspect="1" noChangeArrowheads="1"/>
          </p:cNvPicPr>
          <p:nvPr/>
        </p:nvPicPr>
        <p:blipFill>
          <a:blip r:embed="rId100"/>
          <a:srcRect/>
          <a:stretch>
            <a:fillRect/>
          </a:stretch>
        </p:blipFill>
        <p:spPr bwMode="auto">
          <a:xfrm>
            <a:off x="3384550" y="1879600"/>
            <a:ext cx="2374900" cy="2374900"/>
          </a:xfrm>
          <a:prstGeom prst="rect">
            <a:avLst/>
          </a:prstGeom>
          <a:noFill/>
        </p:spPr>
      </p:pic>
      <p:pic>
        <p:nvPicPr>
          <p:cNvPr id="934138" name="Picture 250" descr="MazeGraph098"/>
          <p:cNvPicPr>
            <a:picLocks noChangeAspect="1" noChangeArrowheads="1"/>
          </p:cNvPicPr>
          <p:nvPr/>
        </p:nvPicPr>
        <p:blipFill>
          <a:blip r:embed="rId101"/>
          <a:srcRect/>
          <a:stretch>
            <a:fillRect/>
          </a:stretch>
        </p:blipFill>
        <p:spPr bwMode="auto">
          <a:xfrm>
            <a:off x="3384550" y="1879600"/>
            <a:ext cx="2374900" cy="2374900"/>
          </a:xfrm>
          <a:prstGeom prst="rect">
            <a:avLst/>
          </a:prstGeom>
          <a:noFill/>
        </p:spPr>
      </p:pic>
      <p:pic>
        <p:nvPicPr>
          <p:cNvPr id="934139" name="Picture 251" descr="MazeGraph099"/>
          <p:cNvPicPr>
            <a:picLocks noChangeAspect="1" noChangeArrowheads="1"/>
          </p:cNvPicPr>
          <p:nvPr/>
        </p:nvPicPr>
        <p:blipFill>
          <a:blip r:embed="rId102"/>
          <a:srcRect/>
          <a:stretch>
            <a:fillRect/>
          </a:stretch>
        </p:blipFill>
        <p:spPr bwMode="auto">
          <a:xfrm>
            <a:off x="3384550" y="1879600"/>
            <a:ext cx="2374900" cy="2374900"/>
          </a:xfrm>
          <a:prstGeom prst="rect">
            <a:avLst/>
          </a:prstGeom>
          <a:noFill/>
        </p:spPr>
      </p:pic>
      <p:pic>
        <p:nvPicPr>
          <p:cNvPr id="934140" name="Picture 252" descr="MazeGraph100"/>
          <p:cNvPicPr>
            <a:picLocks noChangeAspect="1" noChangeArrowheads="1"/>
          </p:cNvPicPr>
          <p:nvPr/>
        </p:nvPicPr>
        <p:blipFill>
          <a:blip r:embed="rId103"/>
          <a:srcRect/>
          <a:stretch>
            <a:fillRect/>
          </a:stretch>
        </p:blipFill>
        <p:spPr bwMode="auto">
          <a:xfrm>
            <a:off x="3384550" y="1879600"/>
            <a:ext cx="2374900" cy="2374900"/>
          </a:xfrm>
          <a:prstGeom prst="rect">
            <a:avLst/>
          </a:prstGeom>
          <a:noFill/>
        </p:spPr>
      </p:pic>
      <p:pic>
        <p:nvPicPr>
          <p:cNvPr id="934141" name="Picture 253" descr="MazeGraph101"/>
          <p:cNvPicPr>
            <a:picLocks noChangeAspect="1" noChangeArrowheads="1"/>
          </p:cNvPicPr>
          <p:nvPr/>
        </p:nvPicPr>
        <p:blipFill>
          <a:blip r:embed="rId104"/>
          <a:srcRect/>
          <a:stretch>
            <a:fillRect/>
          </a:stretch>
        </p:blipFill>
        <p:spPr bwMode="auto">
          <a:xfrm>
            <a:off x="3384550" y="1879600"/>
            <a:ext cx="2374900" cy="2374900"/>
          </a:xfrm>
          <a:prstGeom prst="rect">
            <a:avLst/>
          </a:prstGeom>
          <a:noFill/>
        </p:spPr>
      </p:pic>
      <p:pic>
        <p:nvPicPr>
          <p:cNvPr id="934142" name="Picture 254" descr="MazeGraph102"/>
          <p:cNvPicPr>
            <a:picLocks noChangeAspect="1" noChangeArrowheads="1"/>
          </p:cNvPicPr>
          <p:nvPr/>
        </p:nvPicPr>
        <p:blipFill>
          <a:blip r:embed="rId105"/>
          <a:srcRect/>
          <a:stretch>
            <a:fillRect/>
          </a:stretch>
        </p:blipFill>
        <p:spPr bwMode="auto">
          <a:xfrm>
            <a:off x="3384550" y="1879600"/>
            <a:ext cx="2374900" cy="2374900"/>
          </a:xfrm>
          <a:prstGeom prst="rect">
            <a:avLst/>
          </a:prstGeom>
          <a:noFill/>
        </p:spPr>
      </p:pic>
      <p:pic>
        <p:nvPicPr>
          <p:cNvPr id="934143" name="Picture 255" descr="MazeGraph103"/>
          <p:cNvPicPr>
            <a:picLocks noChangeAspect="1" noChangeArrowheads="1"/>
          </p:cNvPicPr>
          <p:nvPr/>
        </p:nvPicPr>
        <p:blipFill>
          <a:blip r:embed="rId106"/>
          <a:srcRect/>
          <a:stretch>
            <a:fillRect/>
          </a:stretch>
        </p:blipFill>
        <p:spPr bwMode="auto">
          <a:xfrm>
            <a:off x="3384550" y="1879600"/>
            <a:ext cx="2374900" cy="2374900"/>
          </a:xfrm>
          <a:prstGeom prst="rect">
            <a:avLst/>
          </a:prstGeom>
          <a:noFill/>
        </p:spPr>
      </p:pic>
      <p:pic>
        <p:nvPicPr>
          <p:cNvPr id="934144" name="Picture 256" descr="MazeGraph104"/>
          <p:cNvPicPr>
            <a:picLocks noChangeAspect="1" noChangeArrowheads="1"/>
          </p:cNvPicPr>
          <p:nvPr/>
        </p:nvPicPr>
        <p:blipFill>
          <a:blip r:embed="rId107"/>
          <a:srcRect/>
          <a:stretch>
            <a:fillRect/>
          </a:stretch>
        </p:blipFill>
        <p:spPr bwMode="auto">
          <a:xfrm>
            <a:off x="3384550" y="1879600"/>
            <a:ext cx="2374900" cy="2374900"/>
          </a:xfrm>
          <a:prstGeom prst="rect">
            <a:avLst/>
          </a:prstGeom>
          <a:noFill/>
        </p:spPr>
      </p:pic>
      <p:pic>
        <p:nvPicPr>
          <p:cNvPr id="934145" name="Picture 257" descr="MazeGraph105"/>
          <p:cNvPicPr>
            <a:picLocks noChangeAspect="1" noChangeArrowheads="1"/>
          </p:cNvPicPr>
          <p:nvPr/>
        </p:nvPicPr>
        <p:blipFill>
          <a:blip r:embed="rId108"/>
          <a:srcRect/>
          <a:stretch>
            <a:fillRect/>
          </a:stretch>
        </p:blipFill>
        <p:spPr bwMode="auto">
          <a:xfrm>
            <a:off x="3384550" y="1879600"/>
            <a:ext cx="2374900" cy="2374900"/>
          </a:xfrm>
          <a:prstGeom prst="rect">
            <a:avLst/>
          </a:prstGeom>
          <a:noFill/>
        </p:spPr>
      </p:pic>
      <p:pic>
        <p:nvPicPr>
          <p:cNvPr id="934146" name="Picture 258" descr="MazeGraph106"/>
          <p:cNvPicPr>
            <a:picLocks noChangeAspect="1" noChangeArrowheads="1"/>
          </p:cNvPicPr>
          <p:nvPr/>
        </p:nvPicPr>
        <p:blipFill>
          <a:blip r:embed="rId109"/>
          <a:srcRect/>
          <a:stretch>
            <a:fillRect/>
          </a:stretch>
        </p:blipFill>
        <p:spPr bwMode="auto">
          <a:xfrm>
            <a:off x="3384550" y="1879600"/>
            <a:ext cx="2374900" cy="2374900"/>
          </a:xfrm>
          <a:prstGeom prst="rect">
            <a:avLst/>
          </a:prstGeom>
          <a:noFill/>
        </p:spPr>
      </p:pic>
      <p:pic>
        <p:nvPicPr>
          <p:cNvPr id="934147" name="Picture 259" descr="MazeGraph107"/>
          <p:cNvPicPr>
            <a:picLocks noChangeAspect="1" noChangeArrowheads="1"/>
          </p:cNvPicPr>
          <p:nvPr/>
        </p:nvPicPr>
        <p:blipFill>
          <a:blip r:embed="rId110"/>
          <a:srcRect/>
          <a:stretch>
            <a:fillRect/>
          </a:stretch>
        </p:blipFill>
        <p:spPr bwMode="auto">
          <a:xfrm>
            <a:off x="3384550" y="1879600"/>
            <a:ext cx="2374900" cy="2374900"/>
          </a:xfrm>
          <a:prstGeom prst="rect">
            <a:avLst/>
          </a:prstGeom>
          <a:noFill/>
        </p:spPr>
      </p:pic>
      <p:pic>
        <p:nvPicPr>
          <p:cNvPr id="934148" name="Picture 260" descr="MazeGraph108"/>
          <p:cNvPicPr>
            <a:picLocks noChangeAspect="1" noChangeArrowheads="1"/>
          </p:cNvPicPr>
          <p:nvPr/>
        </p:nvPicPr>
        <p:blipFill>
          <a:blip r:embed="rId111"/>
          <a:srcRect/>
          <a:stretch>
            <a:fillRect/>
          </a:stretch>
        </p:blipFill>
        <p:spPr bwMode="auto">
          <a:xfrm>
            <a:off x="3384550" y="1879600"/>
            <a:ext cx="2374900" cy="2374900"/>
          </a:xfrm>
          <a:prstGeom prst="rect">
            <a:avLst/>
          </a:prstGeom>
          <a:noFill/>
        </p:spPr>
      </p:pic>
      <p:pic>
        <p:nvPicPr>
          <p:cNvPr id="934149" name="Picture 261" descr="MazeGraph109"/>
          <p:cNvPicPr>
            <a:picLocks noChangeAspect="1" noChangeArrowheads="1"/>
          </p:cNvPicPr>
          <p:nvPr/>
        </p:nvPicPr>
        <p:blipFill>
          <a:blip r:embed="rId112"/>
          <a:srcRect/>
          <a:stretch>
            <a:fillRect/>
          </a:stretch>
        </p:blipFill>
        <p:spPr bwMode="auto">
          <a:xfrm>
            <a:off x="3384550" y="1879600"/>
            <a:ext cx="2374900" cy="2374900"/>
          </a:xfrm>
          <a:prstGeom prst="rect">
            <a:avLst/>
          </a:prstGeom>
          <a:noFill/>
        </p:spPr>
      </p:pic>
      <p:pic>
        <p:nvPicPr>
          <p:cNvPr id="934150" name="Picture 262" descr="MazeGraph110"/>
          <p:cNvPicPr>
            <a:picLocks noChangeAspect="1" noChangeArrowheads="1"/>
          </p:cNvPicPr>
          <p:nvPr/>
        </p:nvPicPr>
        <p:blipFill>
          <a:blip r:embed="rId113"/>
          <a:srcRect/>
          <a:stretch>
            <a:fillRect/>
          </a:stretch>
        </p:blipFill>
        <p:spPr bwMode="auto">
          <a:xfrm>
            <a:off x="3384550" y="1879600"/>
            <a:ext cx="2374900" cy="2374900"/>
          </a:xfrm>
          <a:prstGeom prst="rect">
            <a:avLst/>
          </a:prstGeom>
          <a:noFill/>
        </p:spPr>
      </p:pic>
      <p:pic>
        <p:nvPicPr>
          <p:cNvPr id="934151" name="Picture 263" descr="MazeGraph111"/>
          <p:cNvPicPr>
            <a:picLocks noChangeAspect="1" noChangeArrowheads="1"/>
          </p:cNvPicPr>
          <p:nvPr/>
        </p:nvPicPr>
        <p:blipFill>
          <a:blip r:embed="rId114"/>
          <a:srcRect/>
          <a:stretch>
            <a:fillRect/>
          </a:stretch>
        </p:blipFill>
        <p:spPr bwMode="auto">
          <a:xfrm>
            <a:off x="3384550" y="1879600"/>
            <a:ext cx="2374900" cy="2374900"/>
          </a:xfrm>
          <a:prstGeom prst="rect">
            <a:avLst/>
          </a:prstGeom>
          <a:noFill/>
        </p:spPr>
      </p:pic>
      <p:pic>
        <p:nvPicPr>
          <p:cNvPr id="934152" name="Picture 264" descr="MazeGraph112"/>
          <p:cNvPicPr>
            <a:picLocks noChangeAspect="1" noChangeArrowheads="1"/>
          </p:cNvPicPr>
          <p:nvPr/>
        </p:nvPicPr>
        <p:blipFill>
          <a:blip r:embed="rId115"/>
          <a:srcRect/>
          <a:stretch>
            <a:fillRect/>
          </a:stretch>
        </p:blipFill>
        <p:spPr bwMode="auto">
          <a:xfrm>
            <a:off x="3384550" y="1879600"/>
            <a:ext cx="2374900" cy="2374900"/>
          </a:xfrm>
          <a:prstGeom prst="rect">
            <a:avLst/>
          </a:prstGeom>
          <a:noFill/>
        </p:spPr>
      </p:pic>
      <p:pic>
        <p:nvPicPr>
          <p:cNvPr id="934153" name="Picture 265" descr="MazeGraph113"/>
          <p:cNvPicPr>
            <a:picLocks noChangeAspect="1" noChangeArrowheads="1"/>
          </p:cNvPicPr>
          <p:nvPr/>
        </p:nvPicPr>
        <p:blipFill>
          <a:blip r:embed="rId116"/>
          <a:srcRect/>
          <a:stretch>
            <a:fillRect/>
          </a:stretch>
        </p:blipFill>
        <p:spPr bwMode="auto">
          <a:xfrm>
            <a:off x="3384550" y="1879600"/>
            <a:ext cx="2374900" cy="2374900"/>
          </a:xfrm>
          <a:prstGeom prst="rect">
            <a:avLst/>
          </a:prstGeom>
          <a:noFill/>
        </p:spPr>
      </p:pic>
      <p:pic>
        <p:nvPicPr>
          <p:cNvPr id="934154" name="Picture 266" descr="MazeGraph114"/>
          <p:cNvPicPr>
            <a:picLocks noChangeAspect="1" noChangeArrowheads="1"/>
          </p:cNvPicPr>
          <p:nvPr/>
        </p:nvPicPr>
        <p:blipFill>
          <a:blip r:embed="rId117"/>
          <a:srcRect/>
          <a:stretch>
            <a:fillRect/>
          </a:stretch>
        </p:blipFill>
        <p:spPr bwMode="auto">
          <a:xfrm>
            <a:off x="3384550" y="1879600"/>
            <a:ext cx="2374900" cy="2374900"/>
          </a:xfrm>
          <a:prstGeom prst="rect">
            <a:avLst/>
          </a:prstGeom>
          <a:noFill/>
        </p:spPr>
      </p:pic>
      <p:pic>
        <p:nvPicPr>
          <p:cNvPr id="934155" name="Picture 267" descr="MazeGraph115"/>
          <p:cNvPicPr>
            <a:picLocks noChangeAspect="1" noChangeArrowheads="1"/>
          </p:cNvPicPr>
          <p:nvPr/>
        </p:nvPicPr>
        <p:blipFill>
          <a:blip r:embed="rId118"/>
          <a:srcRect/>
          <a:stretch>
            <a:fillRect/>
          </a:stretch>
        </p:blipFill>
        <p:spPr bwMode="auto">
          <a:xfrm>
            <a:off x="3384550" y="1879600"/>
            <a:ext cx="2374900" cy="2374900"/>
          </a:xfrm>
          <a:prstGeom prst="rect">
            <a:avLst/>
          </a:prstGeom>
          <a:noFill/>
        </p:spPr>
      </p:pic>
      <p:pic>
        <p:nvPicPr>
          <p:cNvPr id="934156" name="Picture 268" descr="MazeGraph116"/>
          <p:cNvPicPr>
            <a:picLocks noChangeAspect="1" noChangeArrowheads="1"/>
          </p:cNvPicPr>
          <p:nvPr/>
        </p:nvPicPr>
        <p:blipFill>
          <a:blip r:embed="rId119"/>
          <a:srcRect/>
          <a:stretch>
            <a:fillRect/>
          </a:stretch>
        </p:blipFill>
        <p:spPr bwMode="auto">
          <a:xfrm>
            <a:off x="3384550" y="1879600"/>
            <a:ext cx="2374900" cy="2374900"/>
          </a:xfrm>
          <a:prstGeom prst="rect">
            <a:avLst/>
          </a:prstGeom>
          <a:noFill/>
        </p:spPr>
      </p:pic>
      <p:pic>
        <p:nvPicPr>
          <p:cNvPr id="934157" name="Picture 269" descr="MazeGraph117"/>
          <p:cNvPicPr>
            <a:picLocks noChangeAspect="1" noChangeArrowheads="1"/>
          </p:cNvPicPr>
          <p:nvPr/>
        </p:nvPicPr>
        <p:blipFill>
          <a:blip r:embed="rId120"/>
          <a:srcRect/>
          <a:stretch>
            <a:fillRect/>
          </a:stretch>
        </p:blipFill>
        <p:spPr bwMode="auto">
          <a:xfrm>
            <a:off x="3384550" y="1879600"/>
            <a:ext cx="2374900" cy="2374900"/>
          </a:xfrm>
          <a:prstGeom prst="rect">
            <a:avLst/>
          </a:prstGeom>
          <a:noFill/>
        </p:spPr>
      </p:pic>
      <p:pic>
        <p:nvPicPr>
          <p:cNvPr id="934158" name="Picture 270" descr="MazeGraph118"/>
          <p:cNvPicPr>
            <a:picLocks noChangeAspect="1" noChangeArrowheads="1"/>
          </p:cNvPicPr>
          <p:nvPr/>
        </p:nvPicPr>
        <p:blipFill>
          <a:blip r:embed="rId121"/>
          <a:srcRect/>
          <a:stretch>
            <a:fillRect/>
          </a:stretch>
        </p:blipFill>
        <p:spPr bwMode="auto">
          <a:xfrm>
            <a:off x="3384550" y="1879600"/>
            <a:ext cx="2374900" cy="2374900"/>
          </a:xfrm>
          <a:prstGeom prst="rect">
            <a:avLst/>
          </a:prstGeom>
          <a:noFill/>
        </p:spPr>
      </p:pic>
      <p:pic>
        <p:nvPicPr>
          <p:cNvPr id="934159" name="Picture 271" descr="MazeGraph119"/>
          <p:cNvPicPr>
            <a:picLocks noChangeAspect="1" noChangeArrowheads="1"/>
          </p:cNvPicPr>
          <p:nvPr/>
        </p:nvPicPr>
        <p:blipFill>
          <a:blip r:embed="rId122"/>
          <a:srcRect/>
          <a:stretch>
            <a:fillRect/>
          </a:stretch>
        </p:blipFill>
        <p:spPr bwMode="auto">
          <a:xfrm>
            <a:off x="3384550" y="1879600"/>
            <a:ext cx="2374900" cy="2374900"/>
          </a:xfrm>
          <a:prstGeom prst="rect">
            <a:avLst/>
          </a:prstGeom>
          <a:noFill/>
        </p:spPr>
      </p:pic>
      <p:pic>
        <p:nvPicPr>
          <p:cNvPr id="934160" name="Picture 272" descr="MazeGraph120"/>
          <p:cNvPicPr>
            <a:picLocks noChangeAspect="1" noChangeArrowheads="1"/>
          </p:cNvPicPr>
          <p:nvPr/>
        </p:nvPicPr>
        <p:blipFill>
          <a:blip r:embed="rId123"/>
          <a:srcRect/>
          <a:stretch>
            <a:fillRect/>
          </a:stretch>
        </p:blipFill>
        <p:spPr bwMode="auto">
          <a:xfrm>
            <a:off x="3384550" y="1879600"/>
            <a:ext cx="2374900" cy="2374900"/>
          </a:xfrm>
          <a:prstGeom prst="rect">
            <a:avLst/>
          </a:prstGeom>
          <a:noFill/>
        </p:spPr>
      </p:pic>
      <p:sp>
        <p:nvSpPr>
          <p:cNvPr id="934165" name="Rectangle 277"/>
          <p:cNvSpPr>
            <a:spLocks noChangeArrowheads="1"/>
          </p:cNvSpPr>
          <p:nvPr/>
        </p:nvSpPr>
        <p:spPr bwMode="auto">
          <a:xfrm>
            <a:off x="488950" y="1270000"/>
            <a:ext cx="8164513" cy="1701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Suppose that you have a graph that looks like this: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40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40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40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40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40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40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40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340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340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340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40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340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340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340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34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340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340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340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340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3405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3406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340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93406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93406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340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3406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9340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93406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93406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93406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93407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93407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93407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93407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93407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93407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34076"/>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93407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93407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93407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934080"/>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934081"/>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934082"/>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934083"/>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93408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93408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93408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934087"/>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934088"/>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934089"/>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93409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934091"/>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934092"/>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934093"/>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nodeType="clickEffect">
                                  <p:stCondLst>
                                    <p:cond delay="0"/>
                                  </p:stCondLst>
                                  <p:childTnLst>
                                    <p:set>
                                      <p:cBhvr>
                                        <p:cTn id="222" dur="1" fill="hold">
                                          <p:stCondLst>
                                            <p:cond delay="0"/>
                                          </p:stCondLst>
                                        </p:cTn>
                                        <p:tgtEl>
                                          <p:spTgt spid="934094"/>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nodeType="clickEffect">
                                  <p:stCondLst>
                                    <p:cond delay="0"/>
                                  </p:stCondLst>
                                  <p:childTnLst>
                                    <p:set>
                                      <p:cBhvr>
                                        <p:cTn id="226" dur="1" fill="hold">
                                          <p:stCondLst>
                                            <p:cond delay="0"/>
                                          </p:stCondLst>
                                        </p:cTn>
                                        <p:tgtEl>
                                          <p:spTgt spid="934095"/>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nodeType="clickEffect">
                                  <p:stCondLst>
                                    <p:cond delay="0"/>
                                  </p:stCondLst>
                                  <p:childTnLst>
                                    <p:set>
                                      <p:cBhvr>
                                        <p:cTn id="230" dur="1" fill="hold">
                                          <p:stCondLst>
                                            <p:cond delay="0"/>
                                          </p:stCondLst>
                                        </p:cTn>
                                        <p:tgtEl>
                                          <p:spTgt spid="93409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nodeType="clickEffect">
                                  <p:stCondLst>
                                    <p:cond delay="0"/>
                                  </p:stCondLst>
                                  <p:childTnLst>
                                    <p:set>
                                      <p:cBhvr>
                                        <p:cTn id="234" dur="1" fill="hold">
                                          <p:stCondLst>
                                            <p:cond delay="0"/>
                                          </p:stCondLst>
                                        </p:cTn>
                                        <p:tgtEl>
                                          <p:spTgt spid="934097"/>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934098"/>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nodeType="clickEffect">
                                  <p:stCondLst>
                                    <p:cond delay="0"/>
                                  </p:stCondLst>
                                  <p:childTnLst>
                                    <p:set>
                                      <p:cBhvr>
                                        <p:cTn id="242" dur="1" fill="hold">
                                          <p:stCondLst>
                                            <p:cond delay="0"/>
                                          </p:stCondLst>
                                        </p:cTn>
                                        <p:tgtEl>
                                          <p:spTgt spid="934099"/>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934100"/>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nodeType="clickEffect">
                                  <p:stCondLst>
                                    <p:cond delay="0"/>
                                  </p:stCondLst>
                                  <p:childTnLst>
                                    <p:set>
                                      <p:cBhvr>
                                        <p:cTn id="250" dur="1" fill="hold">
                                          <p:stCondLst>
                                            <p:cond delay="0"/>
                                          </p:stCondLst>
                                        </p:cTn>
                                        <p:tgtEl>
                                          <p:spTgt spid="93410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934102"/>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nodeType="clickEffect">
                                  <p:stCondLst>
                                    <p:cond delay="0"/>
                                  </p:stCondLst>
                                  <p:childTnLst>
                                    <p:set>
                                      <p:cBhvr>
                                        <p:cTn id="258" dur="1" fill="hold">
                                          <p:stCondLst>
                                            <p:cond delay="0"/>
                                          </p:stCondLst>
                                        </p:cTn>
                                        <p:tgtEl>
                                          <p:spTgt spid="934103"/>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nodeType="clickEffect">
                                  <p:stCondLst>
                                    <p:cond delay="0"/>
                                  </p:stCondLst>
                                  <p:childTnLst>
                                    <p:set>
                                      <p:cBhvr>
                                        <p:cTn id="262" dur="1" fill="hold">
                                          <p:stCondLst>
                                            <p:cond delay="0"/>
                                          </p:stCondLst>
                                        </p:cTn>
                                        <p:tgtEl>
                                          <p:spTgt spid="93410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nodeType="clickEffect">
                                  <p:stCondLst>
                                    <p:cond delay="0"/>
                                  </p:stCondLst>
                                  <p:childTnLst>
                                    <p:set>
                                      <p:cBhvr>
                                        <p:cTn id="266" dur="1" fill="hold">
                                          <p:stCondLst>
                                            <p:cond delay="0"/>
                                          </p:stCondLst>
                                        </p:cTn>
                                        <p:tgtEl>
                                          <p:spTgt spid="934105"/>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nodeType="clickEffect">
                                  <p:stCondLst>
                                    <p:cond delay="0"/>
                                  </p:stCondLst>
                                  <p:childTnLst>
                                    <p:set>
                                      <p:cBhvr>
                                        <p:cTn id="270" dur="1" fill="hold">
                                          <p:stCondLst>
                                            <p:cond delay="0"/>
                                          </p:stCondLst>
                                        </p:cTn>
                                        <p:tgtEl>
                                          <p:spTgt spid="934106"/>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nodeType="clickEffect">
                                  <p:stCondLst>
                                    <p:cond delay="0"/>
                                  </p:stCondLst>
                                  <p:childTnLst>
                                    <p:set>
                                      <p:cBhvr>
                                        <p:cTn id="274" dur="1" fill="hold">
                                          <p:stCondLst>
                                            <p:cond delay="0"/>
                                          </p:stCondLst>
                                        </p:cTn>
                                        <p:tgtEl>
                                          <p:spTgt spid="934107"/>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nodeType="clickEffect">
                                  <p:stCondLst>
                                    <p:cond delay="0"/>
                                  </p:stCondLst>
                                  <p:childTnLst>
                                    <p:set>
                                      <p:cBhvr>
                                        <p:cTn id="278" dur="1" fill="hold">
                                          <p:stCondLst>
                                            <p:cond delay="0"/>
                                          </p:stCondLst>
                                        </p:cTn>
                                        <p:tgtEl>
                                          <p:spTgt spid="934108"/>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nodeType="clickEffect">
                                  <p:stCondLst>
                                    <p:cond delay="0"/>
                                  </p:stCondLst>
                                  <p:childTnLst>
                                    <p:set>
                                      <p:cBhvr>
                                        <p:cTn id="282" dur="1" fill="hold">
                                          <p:stCondLst>
                                            <p:cond delay="0"/>
                                          </p:stCondLst>
                                        </p:cTn>
                                        <p:tgtEl>
                                          <p:spTgt spid="934109"/>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nodeType="clickEffect">
                                  <p:stCondLst>
                                    <p:cond delay="0"/>
                                  </p:stCondLst>
                                  <p:childTnLst>
                                    <p:set>
                                      <p:cBhvr>
                                        <p:cTn id="286" dur="1" fill="hold">
                                          <p:stCondLst>
                                            <p:cond delay="0"/>
                                          </p:stCondLst>
                                        </p:cTn>
                                        <p:tgtEl>
                                          <p:spTgt spid="934110"/>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nodeType="clickEffect">
                                  <p:stCondLst>
                                    <p:cond delay="0"/>
                                  </p:stCondLst>
                                  <p:childTnLst>
                                    <p:set>
                                      <p:cBhvr>
                                        <p:cTn id="290" dur="1" fill="hold">
                                          <p:stCondLst>
                                            <p:cond delay="0"/>
                                          </p:stCondLst>
                                        </p:cTn>
                                        <p:tgtEl>
                                          <p:spTgt spid="934111"/>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nodeType="clickEffect">
                                  <p:stCondLst>
                                    <p:cond delay="0"/>
                                  </p:stCondLst>
                                  <p:childTnLst>
                                    <p:set>
                                      <p:cBhvr>
                                        <p:cTn id="294" dur="1" fill="hold">
                                          <p:stCondLst>
                                            <p:cond delay="0"/>
                                          </p:stCondLst>
                                        </p:cTn>
                                        <p:tgtEl>
                                          <p:spTgt spid="934112"/>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nodeType="clickEffect">
                                  <p:stCondLst>
                                    <p:cond delay="0"/>
                                  </p:stCondLst>
                                  <p:childTnLst>
                                    <p:set>
                                      <p:cBhvr>
                                        <p:cTn id="298" dur="1" fill="hold">
                                          <p:stCondLst>
                                            <p:cond delay="0"/>
                                          </p:stCondLst>
                                        </p:cTn>
                                        <p:tgtEl>
                                          <p:spTgt spid="934113"/>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nodeType="clickEffect">
                                  <p:stCondLst>
                                    <p:cond delay="0"/>
                                  </p:stCondLst>
                                  <p:childTnLst>
                                    <p:set>
                                      <p:cBhvr>
                                        <p:cTn id="302" dur="1" fill="hold">
                                          <p:stCondLst>
                                            <p:cond delay="0"/>
                                          </p:stCondLst>
                                        </p:cTn>
                                        <p:tgtEl>
                                          <p:spTgt spid="93411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nodeType="clickEffect">
                                  <p:stCondLst>
                                    <p:cond delay="0"/>
                                  </p:stCondLst>
                                  <p:childTnLst>
                                    <p:set>
                                      <p:cBhvr>
                                        <p:cTn id="306" dur="1" fill="hold">
                                          <p:stCondLst>
                                            <p:cond delay="0"/>
                                          </p:stCondLst>
                                        </p:cTn>
                                        <p:tgtEl>
                                          <p:spTgt spid="934115"/>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nodeType="clickEffect">
                                  <p:stCondLst>
                                    <p:cond delay="0"/>
                                  </p:stCondLst>
                                  <p:childTnLst>
                                    <p:set>
                                      <p:cBhvr>
                                        <p:cTn id="310" dur="1" fill="hold">
                                          <p:stCondLst>
                                            <p:cond delay="0"/>
                                          </p:stCondLst>
                                        </p:cTn>
                                        <p:tgtEl>
                                          <p:spTgt spid="934116"/>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nodeType="clickEffect">
                                  <p:stCondLst>
                                    <p:cond delay="0"/>
                                  </p:stCondLst>
                                  <p:childTnLst>
                                    <p:set>
                                      <p:cBhvr>
                                        <p:cTn id="314" dur="1" fill="hold">
                                          <p:stCondLst>
                                            <p:cond delay="0"/>
                                          </p:stCondLst>
                                        </p:cTn>
                                        <p:tgtEl>
                                          <p:spTgt spid="934117"/>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nodeType="clickEffect">
                                  <p:stCondLst>
                                    <p:cond delay="0"/>
                                  </p:stCondLst>
                                  <p:childTnLst>
                                    <p:set>
                                      <p:cBhvr>
                                        <p:cTn id="318" dur="1" fill="hold">
                                          <p:stCondLst>
                                            <p:cond delay="0"/>
                                          </p:stCondLst>
                                        </p:cTn>
                                        <p:tgtEl>
                                          <p:spTgt spid="934118"/>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nodeType="clickEffect">
                                  <p:stCondLst>
                                    <p:cond delay="0"/>
                                  </p:stCondLst>
                                  <p:childTnLst>
                                    <p:set>
                                      <p:cBhvr>
                                        <p:cTn id="322" dur="1" fill="hold">
                                          <p:stCondLst>
                                            <p:cond delay="0"/>
                                          </p:stCondLst>
                                        </p:cTn>
                                        <p:tgtEl>
                                          <p:spTgt spid="934119"/>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nodeType="clickEffect">
                                  <p:stCondLst>
                                    <p:cond delay="0"/>
                                  </p:stCondLst>
                                  <p:childTnLst>
                                    <p:set>
                                      <p:cBhvr>
                                        <p:cTn id="326" dur="1" fill="hold">
                                          <p:stCondLst>
                                            <p:cond delay="0"/>
                                          </p:stCondLst>
                                        </p:cTn>
                                        <p:tgtEl>
                                          <p:spTgt spid="93412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nodeType="clickEffect">
                                  <p:stCondLst>
                                    <p:cond delay="0"/>
                                  </p:stCondLst>
                                  <p:childTnLst>
                                    <p:set>
                                      <p:cBhvr>
                                        <p:cTn id="330" dur="1" fill="hold">
                                          <p:stCondLst>
                                            <p:cond delay="0"/>
                                          </p:stCondLst>
                                        </p:cTn>
                                        <p:tgtEl>
                                          <p:spTgt spid="934121"/>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nodeType="clickEffect">
                                  <p:stCondLst>
                                    <p:cond delay="0"/>
                                  </p:stCondLst>
                                  <p:childTnLst>
                                    <p:set>
                                      <p:cBhvr>
                                        <p:cTn id="334" dur="1" fill="hold">
                                          <p:stCondLst>
                                            <p:cond delay="0"/>
                                          </p:stCondLst>
                                        </p:cTn>
                                        <p:tgtEl>
                                          <p:spTgt spid="934122"/>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nodeType="clickEffect">
                                  <p:stCondLst>
                                    <p:cond delay="0"/>
                                  </p:stCondLst>
                                  <p:childTnLst>
                                    <p:set>
                                      <p:cBhvr>
                                        <p:cTn id="338" dur="1" fill="hold">
                                          <p:stCondLst>
                                            <p:cond delay="0"/>
                                          </p:stCondLst>
                                        </p:cTn>
                                        <p:tgtEl>
                                          <p:spTgt spid="934123"/>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93412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nodeType="clickEffect">
                                  <p:stCondLst>
                                    <p:cond delay="0"/>
                                  </p:stCondLst>
                                  <p:childTnLst>
                                    <p:set>
                                      <p:cBhvr>
                                        <p:cTn id="346" dur="1" fill="hold">
                                          <p:stCondLst>
                                            <p:cond delay="0"/>
                                          </p:stCondLst>
                                        </p:cTn>
                                        <p:tgtEl>
                                          <p:spTgt spid="934125"/>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nodeType="clickEffect">
                                  <p:stCondLst>
                                    <p:cond delay="0"/>
                                  </p:stCondLst>
                                  <p:childTnLst>
                                    <p:set>
                                      <p:cBhvr>
                                        <p:cTn id="350" dur="1" fill="hold">
                                          <p:stCondLst>
                                            <p:cond delay="0"/>
                                          </p:stCondLst>
                                        </p:cTn>
                                        <p:tgtEl>
                                          <p:spTgt spid="934126"/>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nodeType="clickEffect">
                                  <p:stCondLst>
                                    <p:cond delay="0"/>
                                  </p:stCondLst>
                                  <p:childTnLst>
                                    <p:set>
                                      <p:cBhvr>
                                        <p:cTn id="354" dur="1" fill="hold">
                                          <p:stCondLst>
                                            <p:cond delay="0"/>
                                          </p:stCondLst>
                                        </p:cTn>
                                        <p:tgtEl>
                                          <p:spTgt spid="934127"/>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nodeType="clickEffect">
                                  <p:stCondLst>
                                    <p:cond delay="0"/>
                                  </p:stCondLst>
                                  <p:childTnLst>
                                    <p:set>
                                      <p:cBhvr>
                                        <p:cTn id="358" dur="1" fill="hold">
                                          <p:stCondLst>
                                            <p:cond delay="0"/>
                                          </p:stCondLst>
                                        </p:cTn>
                                        <p:tgtEl>
                                          <p:spTgt spid="934128"/>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nodeType="clickEffect">
                                  <p:stCondLst>
                                    <p:cond delay="0"/>
                                  </p:stCondLst>
                                  <p:childTnLst>
                                    <p:set>
                                      <p:cBhvr>
                                        <p:cTn id="362" dur="1" fill="hold">
                                          <p:stCondLst>
                                            <p:cond delay="0"/>
                                          </p:stCondLst>
                                        </p:cTn>
                                        <p:tgtEl>
                                          <p:spTgt spid="934129"/>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nodeType="clickEffect">
                                  <p:stCondLst>
                                    <p:cond delay="0"/>
                                  </p:stCondLst>
                                  <p:childTnLst>
                                    <p:set>
                                      <p:cBhvr>
                                        <p:cTn id="366" dur="1" fill="hold">
                                          <p:stCondLst>
                                            <p:cond delay="0"/>
                                          </p:stCondLst>
                                        </p:cTn>
                                        <p:tgtEl>
                                          <p:spTgt spid="934130"/>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934131"/>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nodeType="clickEffect">
                                  <p:stCondLst>
                                    <p:cond delay="0"/>
                                  </p:stCondLst>
                                  <p:childTnLst>
                                    <p:set>
                                      <p:cBhvr>
                                        <p:cTn id="374" dur="1" fill="hold">
                                          <p:stCondLst>
                                            <p:cond delay="0"/>
                                          </p:stCondLst>
                                        </p:cTn>
                                        <p:tgtEl>
                                          <p:spTgt spid="93413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nodeType="clickEffect">
                                  <p:stCondLst>
                                    <p:cond delay="0"/>
                                  </p:stCondLst>
                                  <p:childTnLst>
                                    <p:set>
                                      <p:cBhvr>
                                        <p:cTn id="378" dur="1" fill="hold">
                                          <p:stCondLst>
                                            <p:cond delay="0"/>
                                          </p:stCondLst>
                                        </p:cTn>
                                        <p:tgtEl>
                                          <p:spTgt spid="934133"/>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nodeType="clickEffect">
                                  <p:stCondLst>
                                    <p:cond delay="0"/>
                                  </p:stCondLst>
                                  <p:childTnLst>
                                    <p:set>
                                      <p:cBhvr>
                                        <p:cTn id="382" dur="1" fill="hold">
                                          <p:stCondLst>
                                            <p:cond delay="0"/>
                                          </p:stCondLst>
                                        </p:cTn>
                                        <p:tgtEl>
                                          <p:spTgt spid="934134"/>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nodeType="clickEffect">
                                  <p:stCondLst>
                                    <p:cond delay="0"/>
                                  </p:stCondLst>
                                  <p:childTnLst>
                                    <p:set>
                                      <p:cBhvr>
                                        <p:cTn id="386" dur="1" fill="hold">
                                          <p:stCondLst>
                                            <p:cond delay="0"/>
                                          </p:stCondLst>
                                        </p:cTn>
                                        <p:tgtEl>
                                          <p:spTgt spid="934135"/>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nodeType="clickEffect">
                                  <p:stCondLst>
                                    <p:cond delay="0"/>
                                  </p:stCondLst>
                                  <p:childTnLst>
                                    <p:set>
                                      <p:cBhvr>
                                        <p:cTn id="390" dur="1" fill="hold">
                                          <p:stCondLst>
                                            <p:cond delay="0"/>
                                          </p:stCondLst>
                                        </p:cTn>
                                        <p:tgtEl>
                                          <p:spTgt spid="934136"/>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nodeType="clickEffect">
                                  <p:stCondLst>
                                    <p:cond delay="0"/>
                                  </p:stCondLst>
                                  <p:childTnLst>
                                    <p:set>
                                      <p:cBhvr>
                                        <p:cTn id="394" dur="1" fill="hold">
                                          <p:stCondLst>
                                            <p:cond delay="0"/>
                                          </p:stCondLst>
                                        </p:cTn>
                                        <p:tgtEl>
                                          <p:spTgt spid="934137"/>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nodeType="clickEffect">
                                  <p:stCondLst>
                                    <p:cond delay="0"/>
                                  </p:stCondLst>
                                  <p:childTnLst>
                                    <p:set>
                                      <p:cBhvr>
                                        <p:cTn id="398" dur="1" fill="hold">
                                          <p:stCondLst>
                                            <p:cond delay="0"/>
                                          </p:stCondLst>
                                        </p:cTn>
                                        <p:tgtEl>
                                          <p:spTgt spid="934138"/>
                                        </p:tgtEl>
                                        <p:attrNameLst>
                                          <p:attrName>style.visibility</p:attrName>
                                        </p:attrNameLst>
                                      </p:cBhvr>
                                      <p:to>
                                        <p:strVal val="visible"/>
                                      </p:to>
                                    </p:set>
                                  </p:childTnLst>
                                </p:cTn>
                              </p:par>
                            </p:childTnLst>
                          </p:cTn>
                        </p:par>
                        <p:par>
                          <p:cTn id="399" fill="hold">
                            <p:stCondLst>
                              <p:cond delay="0"/>
                            </p:stCondLst>
                            <p:childTnLst>
                              <p:par>
                                <p:cTn id="400" presetID="1" presetClass="entr" presetSubtype="0" fill="hold" nodeType="afterEffect">
                                  <p:stCondLst>
                                    <p:cond delay="100"/>
                                  </p:stCondLst>
                                  <p:childTnLst>
                                    <p:set>
                                      <p:cBhvr>
                                        <p:cTn id="401" dur="1" fill="hold">
                                          <p:stCondLst>
                                            <p:cond delay="0"/>
                                          </p:stCondLst>
                                        </p:cTn>
                                        <p:tgtEl>
                                          <p:spTgt spid="934139"/>
                                        </p:tgtEl>
                                        <p:attrNameLst>
                                          <p:attrName>style.visibility</p:attrName>
                                        </p:attrNameLst>
                                      </p:cBhvr>
                                      <p:to>
                                        <p:strVal val="visible"/>
                                      </p:to>
                                    </p:set>
                                  </p:childTnLst>
                                </p:cTn>
                              </p:par>
                            </p:childTnLst>
                          </p:cTn>
                        </p:par>
                        <p:par>
                          <p:cTn id="402" fill="hold">
                            <p:stCondLst>
                              <p:cond delay="100"/>
                            </p:stCondLst>
                            <p:childTnLst>
                              <p:par>
                                <p:cTn id="403" presetID="1" presetClass="entr" presetSubtype="0" fill="hold" nodeType="afterEffect">
                                  <p:stCondLst>
                                    <p:cond delay="100"/>
                                  </p:stCondLst>
                                  <p:childTnLst>
                                    <p:set>
                                      <p:cBhvr>
                                        <p:cTn id="404" dur="1" fill="hold">
                                          <p:stCondLst>
                                            <p:cond delay="0"/>
                                          </p:stCondLst>
                                        </p:cTn>
                                        <p:tgtEl>
                                          <p:spTgt spid="934140"/>
                                        </p:tgtEl>
                                        <p:attrNameLst>
                                          <p:attrName>style.visibility</p:attrName>
                                        </p:attrNameLst>
                                      </p:cBhvr>
                                      <p:to>
                                        <p:strVal val="visible"/>
                                      </p:to>
                                    </p:set>
                                  </p:childTnLst>
                                </p:cTn>
                              </p:par>
                            </p:childTnLst>
                          </p:cTn>
                        </p:par>
                        <p:par>
                          <p:cTn id="405" fill="hold">
                            <p:stCondLst>
                              <p:cond delay="200"/>
                            </p:stCondLst>
                            <p:childTnLst>
                              <p:par>
                                <p:cTn id="406" presetID="1" presetClass="entr" presetSubtype="0" fill="hold" nodeType="afterEffect">
                                  <p:stCondLst>
                                    <p:cond delay="100"/>
                                  </p:stCondLst>
                                  <p:childTnLst>
                                    <p:set>
                                      <p:cBhvr>
                                        <p:cTn id="407" dur="1" fill="hold">
                                          <p:stCondLst>
                                            <p:cond delay="0"/>
                                          </p:stCondLst>
                                        </p:cTn>
                                        <p:tgtEl>
                                          <p:spTgt spid="934141"/>
                                        </p:tgtEl>
                                        <p:attrNameLst>
                                          <p:attrName>style.visibility</p:attrName>
                                        </p:attrNameLst>
                                      </p:cBhvr>
                                      <p:to>
                                        <p:strVal val="visible"/>
                                      </p:to>
                                    </p:set>
                                  </p:childTnLst>
                                </p:cTn>
                              </p:par>
                            </p:childTnLst>
                          </p:cTn>
                        </p:par>
                        <p:par>
                          <p:cTn id="408" fill="hold">
                            <p:stCondLst>
                              <p:cond delay="300"/>
                            </p:stCondLst>
                            <p:childTnLst>
                              <p:par>
                                <p:cTn id="409" presetID="1" presetClass="entr" presetSubtype="0" fill="hold" nodeType="afterEffect">
                                  <p:stCondLst>
                                    <p:cond delay="100"/>
                                  </p:stCondLst>
                                  <p:childTnLst>
                                    <p:set>
                                      <p:cBhvr>
                                        <p:cTn id="410" dur="1" fill="hold">
                                          <p:stCondLst>
                                            <p:cond delay="0"/>
                                          </p:stCondLst>
                                        </p:cTn>
                                        <p:tgtEl>
                                          <p:spTgt spid="934142"/>
                                        </p:tgtEl>
                                        <p:attrNameLst>
                                          <p:attrName>style.visibility</p:attrName>
                                        </p:attrNameLst>
                                      </p:cBhvr>
                                      <p:to>
                                        <p:strVal val="visible"/>
                                      </p:to>
                                    </p:set>
                                  </p:childTnLst>
                                </p:cTn>
                              </p:par>
                            </p:childTnLst>
                          </p:cTn>
                        </p:par>
                        <p:par>
                          <p:cTn id="411" fill="hold">
                            <p:stCondLst>
                              <p:cond delay="400"/>
                            </p:stCondLst>
                            <p:childTnLst>
                              <p:par>
                                <p:cTn id="412" presetID="1" presetClass="entr" presetSubtype="0" fill="hold" nodeType="afterEffect">
                                  <p:stCondLst>
                                    <p:cond delay="100"/>
                                  </p:stCondLst>
                                  <p:childTnLst>
                                    <p:set>
                                      <p:cBhvr>
                                        <p:cTn id="413" dur="1" fill="hold">
                                          <p:stCondLst>
                                            <p:cond delay="0"/>
                                          </p:stCondLst>
                                        </p:cTn>
                                        <p:tgtEl>
                                          <p:spTgt spid="934143"/>
                                        </p:tgtEl>
                                        <p:attrNameLst>
                                          <p:attrName>style.visibility</p:attrName>
                                        </p:attrNameLst>
                                      </p:cBhvr>
                                      <p:to>
                                        <p:strVal val="visible"/>
                                      </p:to>
                                    </p:set>
                                  </p:childTnLst>
                                </p:cTn>
                              </p:par>
                            </p:childTnLst>
                          </p:cTn>
                        </p:par>
                        <p:par>
                          <p:cTn id="414" fill="hold">
                            <p:stCondLst>
                              <p:cond delay="500"/>
                            </p:stCondLst>
                            <p:childTnLst>
                              <p:par>
                                <p:cTn id="415" presetID="1" presetClass="entr" presetSubtype="0" fill="hold" nodeType="afterEffect">
                                  <p:stCondLst>
                                    <p:cond delay="100"/>
                                  </p:stCondLst>
                                  <p:childTnLst>
                                    <p:set>
                                      <p:cBhvr>
                                        <p:cTn id="416" dur="1" fill="hold">
                                          <p:stCondLst>
                                            <p:cond delay="0"/>
                                          </p:stCondLst>
                                        </p:cTn>
                                        <p:tgtEl>
                                          <p:spTgt spid="934144"/>
                                        </p:tgtEl>
                                        <p:attrNameLst>
                                          <p:attrName>style.visibility</p:attrName>
                                        </p:attrNameLst>
                                      </p:cBhvr>
                                      <p:to>
                                        <p:strVal val="visible"/>
                                      </p:to>
                                    </p:set>
                                  </p:childTnLst>
                                </p:cTn>
                              </p:par>
                            </p:childTnLst>
                          </p:cTn>
                        </p:par>
                        <p:par>
                          <p:cTn id="417" fill="hold">
                            <p:stCondLst>
                              <p:cond delay="600"/>
                            </p:stCondLst>
                            <p:childTnLst>
                              <p:par>
                                <p:cTn id="418" presetID="1" presetClass="entr" presetSubtype="0" fill="hold" nodeType="afterEffect">
                                  <p:stCondLst>
                                    <p:cond delay="100"/>
                                  </p:stCondLst>
                                  <p:childTnLst>
                                    <p:set>
                                      <p:cBhvr>
                                        <p:cTn id="419" dur="1" fill="hold">
                                          <p:stCondLst>
                                            <p:cond delay="0"/>
                                          </p:stCondLst>
                                        </p:cTn>
                                        <p:tgtEl>
                                          <p:spTgt spid="934145"/>
                                        </p:tgtEl>
                                        <p:attrNameLst>
                                          <p:attrName>style.visibility</p:attrName>
                                        </p:attrNameLst>
                                      </p:cBhvr>
                                      <p:to>
                                        <p:strVal val="visible"/>
                                      </p:to>
                                    </p:set>
                                  </p:childTnLst>
                                </p:cTn>
                              </p:par>
                            </p:childTnLst>
                          </p:cTn>
                        </p:par>
                        <p:par>
                          <p:cTn id="420" fill="hold">
                            <p:stCondLst>
                              <p:cond delay="700"/>
                            </p:stCondLst>
                            <p:childTnLst>
                              <p:par>
                                <p:cTn id="421" presetID="1" presetClass="entr" presetSubtype="0" fill="hold" nodeType="afterEffect">
                                  <p:stCondLst>
                                    <p:cond delay="100"/>
                                  </p:stCondLst>
                                  <p:childTnLst>
                                    <p:set>
                                      <p:cBhvr>
                                        <p:cTn id="422" dur="1" fill="hold">
                                          <p:stCondLst>
                                            <p:cond delay="0"/>
                                          </p:stCondLst>
                                        </p:cTn>
                                        <p:tgtEl>
                                          <p:spTgt spid="934146"/>
                                        </p:tgtEl>
                                        <p:attrNameLst>
                                          <p:attrName>style.visibility</p:attrName>
                                        </p:attrNameLst>
                                      </p:cBhvr>
                                      <p:to>
                                        <p:strVal val="visible"/>
                                      </p:to>
                                    </p:set>
                                  </p:childTnLst>
                                </p:cTn>
                              </p:par>
                            </p:childTnLst>
                          </p:cTn>
                        </p:par>
                        <p:par>
                          <p:cTn id="423" fill="hold">
                            <p:stCondLst>
                              <p:cond delay="800"/>
                            </p:stCondLst>
                            <p:childTnLst>
                              <p:par>
                                <p:cTn id="424" presetID="1" presetClass="entr" presetSubtype="0" fill="hold" nodeType="afterEffect">
                                  <p:stCondLst>
                                    <p:cond delay="100"/>
                                  </p:stCondLst>
                                  <p:childTnLst>
                                    <p:set>
                                      <p:cBhvr>
                                        <p:cTn id="425" dur="1" fill="hold">
                                          <p:stCondLst>
                                            <p:cond delay="0"/>
                                          </p:stCondLst>
                                        </p:cTn>
                                        <p:tgtEl>
                                          <p:spTgt spid="934147"/>
                                        </p:tgtEl>
                                        <p:attrNameLst>
                                          <p:attrName>style.visibility</p:attrName>
                                        </p:attrNameLst>
                                      </p:cBhvr>
                                      <p:to>
                                        <p:strVal val="visible"/>
                                      </p:to>
                                    </p:set>
                                  </p:childTnLst>
                                </p:cTn>
                              </p:par>
                            </p:childTnLst>
                          </p:cTn>
                        </p:par>
                        <p:par>
                          <p:cTn id="426" fill="hold">
                            <p:stCondLst>
                              <p:cond delay="900"/>
                            </p:stCondLst>
                            <p:childTnLst>
                              <p:par>
                                <p:cTn id="427" presetID="1" presetClass="entr" presetSubtype="0" fill="hold" nodeType="afterEffect">
                                  <p:stCondLst>
                                    <p:cond delay="100"/>
                                  </p:stCondLst>
                                  <p:childTnLst>
                                    <p:set>
                                      <p:cBhvr>
                                        <p:cTn id="428" dur="1" fill="hold">
                                          <p:stCondLst>
                                            <p:cond delay="0"/>
                                          </p:stCondLst>
                                        </p:cTn>
                                        <p:tgtEl>
                                          <p:spTgt spid="934148"/>
                                        </p:tgtEl>
                                        <p:attrNameLst>
                                          <p:attrName>style.visibility</p:attrName>
                                        </p:attrNameLst>
                                      </p:cBhvr>
                                      <p:to>
                                        <p:strVal val="visible"/>
                                      </p:to>
                                    </p:set>
                                  </p:childTnLst>
                                </p:cTn>
                              </p:par>
                            </p:childTnLst>
                          </p:cTn>
                        </p:par>
                        <p:par>
                          <p:cTn id="429" fill="hold">
                            <p:stCondLst>
                              <p:cond delay="1000"/>
                            </p:stCondLst>
                            <p:childTnLst>
                              <p:par>
                                <p:cTn id="430" presetID="1" presetClass="entr" presetSubtype="0" fill="hold" nodeType="afterEffect">
                                  <p:stCondLst>
                                    <p:cond delay="100"/>
                                  </p:stCondLst>
                                  <p:childTnLst>
                                    <p:set>
                                      <p:cBhvr>
                                        <p:cTn id="431" dur="1" fill="hold">
                                          <p:stCondLst>
                                            <p:cond delay="0"/>
                                          </p:stCondLst>
                                        </p:cTn>
                                        <p:tgtEl>
                                          <p:spTgt spid="934149"/>
                                        </p:tgtEl>
                                        <p:attrNameLst>
                                          <p:attrName>style.visibility</p:attrName>
                                        </p:attrNameLst>
                                      </p:cBhvr>
                                      <p:to>
                                        <p:strVal val="visible"/>
                                      </p:to>
                                    </p:set>
                                  </p:childTnLst>
                                </p:cTn>
                              </p:par>
                            </p:childTnLst>
                          </p:cTn>
                        </p:par>
                        <p:par>
                          <p:cTn id="432" fill="hold">
                            <p:stCondLst>
                              <p:cond delay="1100"/>
                            </p:stCondLst>
                            <p:childTnLst>
                              <p:par>
                                <p:cTn id="433" presetID="1" presetClass="entr" presetSubtype="0" fill="hold" nodeType="afterEffect">
                                  <p:stCondLst>
                                    <p:cond delay="100"/>
                                  </p:stCondLst>
                                  <p:childTnLst>
                                    <p:set>
                                      <p:cBhvr>
                                        <p:cTn id="434" dur="1" fill="hold">
                                          <p:stCondLst>
                                            <p:cond delay="0"/>
                                          </p:stCondLst>
                                        </p:cTn>
                                        <p:tgtEl>
                                          <p:spTgt spid="934150"/>
                                        </p:tgtEl>
                                        <p:attrNameLst>
                                          <p:attrName>style.visibility</p:attrName>
                                        </p:attrNameLst>
                                      </p:cBhvr>
                                      <p:to>
                                        <p:strVal val="visible"/>
                                      </p:to>
                                    </p:set>
                                  </p:childTnLst>
                                </p:cTn>
                              </p:par>
                            </p:childTnLst>
                          </p:cTn>
                        </p:par>
                        <p:par>
                          <p:cTn id="435" fill="hold">
                            <p:stCondLst>
                              <p:cond delay="1200"/>
                            </p:stCondLst>
                            <p:childTnLst>
                              <p:par>
                                <p:cTn id="436" presetID="1" presetClass="entr" presetSubtype="0" fill="hold" nodeType="afterEffect">
                                  <p:stCondLst>
                                    <p:cond delay="100"/>
                                  </p:stCondLst>
                                  <p:childTnLst>
                                    <p:set>
                                      <p:cBhvr>
                                        <p:cTn id="437" dur="1" fill="hold">
                                          <p:stCondLst>
                                            <p:cond delay="0"/>
                                          </p:stCondLst>
                                        </p:cTn>
                                        <p:tgtEl>
                                          <p:spTgt spid="934151"/>
                                        </p:tgtEl>
                                        <p:attrNameLst>
                                          <p:attrName>style.visibility</p:attrName>
                                        </p:attrNameLst>
                                      </p:cBhvr>
                                      <p:to>
                                        <p:strVal val="visible"/>
                                      </p:to>
                                    </p:set>
                                  </p:childTnLst>
                                </p:cTn>
                              </p:par>
                            </p:childTnLst>
                          </p:cTn>
                        </p:par>
                        <p:par>
                          <p:cTn id="438" fill="hold">
                            <p:stCondLst>
                              <p:cond delay="1300"/>
                            </p:stCondLst>
                            <p:childTnLst>
                              <p:par>
                                <p:cTn id="439" presetID="1" presetClass="entr" presetSubtype="0" fill="hold" nodeType="afterEffect">
                                  <p:stCondLst>
                                    <p:cond delay="100"/>
                                  </p:stCondLst>
                                  <p:childTnLst>
                                    <p:set>
                                      <p:cBhvr>
                                        <p:cTn id="440" dur="1" fill="hold">
                                          <p:stCondLst>
                                            <p:cond delay="0"/>
                                          </p:stCondLst>
                                        </p:cTn>
                                        <p:tgtEl>
                                          <p:spTgt spid="934152"/>
                                        </p:tgtEl>
                                        <p:attrNameLst>
                                          <p:attrName>style.visibility</p:attrName>
                                        </p:attrNameLst>
                                      </p:cBhvr>
                                      <p:to>
                                        <p:strVal val="visible"/>
                                      </p:to>
                                    </p:set>
                                  </p:childTnLst>
                                </p:cTn>
                              </p:par>
                            </p:childTnLst>
                          </p:cTn>
                        </p:par>
                        <p:par>
                          <p:cTn id="441" fill="hold">
                            <p:stCondLst>
                              <p:cond delay="1400"/>
                            </p:stCondLst>
                            <p:childTnLst>
                              <p:par>
                                <p:cTn id="442" presetID="1" presetClass="entr" presetSubtype="0" fill="hold" nodeType="afterEffect">
                                  <p:stCondLst>
                                    <p:cond delay="100"/>
                                  </p:stCondLst>
                                  <p:childTnLst>
                                    <p:set>
                                      <p:cBhvr>
                                        <p:cTn id="443" dur="1" fill="hold">
                                          <p:stCondLst>
                                            <p:cond delay="0"/>
                                          </p:stCondLst>
                                        </p:cTn>
                                        <p:tgtEl>
                                          <p:spTgt spid="934153"/>
                                        </p:tgtEl>
                                        <p:attrNameLst>
                                          <p:attrName>style.visibility</p:attrName>
                                        </p:attrNameLst>
                                      </p:cBhvr>
                                      <p:to>
                                        <p:strVal val="visible"/>
                                      </p:to>
                                    </p:set>
                                  </p:childTnLst>
                                </p:cTn>
                              </p:par>
                            </p:childTnLst>
                          </p:cTn>
                        </p:par>
                        <p:par>
                          <p:cTn id="444" fill="hold">
                            <p:stCondLst>
                              <p:cond delay="1500"/>
                            </p:stCondLst>
                            <p:childTnLst>
                              <p:par>
                                <p:cTn id="445" presetID="1" presetClass="entr" presetSubtype="0" fill="hold" nodeType="afterEffect">
                                  <p:stCondLst>
                                    <p:cond delay="100"/>
                                  </p:stCondLst>
                                  <p:childTnLst>
                                    <p:set>
                                      <p:cBhvr>
                                        <p:cTn id="446" dur="1" fill="hold">
                                          <p:stCondLst>
                                            <p:cond delay="0"/>
                                          </p:stCondLst>
                                        </p:cTn>
                                        <p:tgtEl>
                                          <p:spTgt spid="934154"/>
                                        </p:tgtEl>
                                        <p:attrNameLst>
                                          <p:attrName>style.visibility</p:attrName>
                                        </p:attrNameLst>
                                      </p:cBhvr>
                                      <p:to>
                                        <p:strVal val="visible"/>
                                      </p:to>
                                    </p:set>
                                  </p:childTnLst>
                                </p:cTn>
                              </p:par>
                            </p:childTnLst>
                          </p:cTn>
                        </p:par>
                        <p:par>
                          <p:cTn id="447" fill="hold">
                            <p:stCondLst>
                              <p:cond delay="1600"/>
                            </p:stCondLst>
                            <p:childTnLst>
                              <p:par>
                                <p:cTn id="448" presetID="1" presetClass="entr" presetSubtype="0" fill="hold" nodeType="afterEffect">
                                  <p:stCondLst>
                                    <p:cond delay="100"/>
                                  </p:stCondLst>
                                  <p:childTnLst>
                                    <p:set>
                                      <p:cBhvr>
                                        <p:cTn id="449" dur="1" fill="hold">
                                          <p:stCondLst>
                                            <p:cond delay="0"/>
                                          </p:stCondLst>
                                        </p:cTn>
                                        <p:tgtEl>
                                          <p:spTgt spid="934155"/>
                                        </p:tgtEl>
                                        <p:attrNameLst>
                                          <p:attrName>style.visibility</p:attrName>
                                        </p:attrNameLst>
                                      </p:cBhvr>
                                      <p:to>
                                        <p:strVal val="visible"/>
                                      </p:to>
                                    </p:set>
                                  </p:childTnLst>
                                </p:cTn>
                              </p:par>
                            </p:childTnLst>
                          </p:cTn>
                        </p:par>
                        <p:par>
                          <p:cTn id="450" fill="hold">
                            <p:stCondLst>
                              <p:cond delay="1700"/>
                            </p:stCondLst>
                            <p:childTnLst>
                              <p:par>
                                <p:cTn id="451" presetID="1" presetClass="entr" presetSubtype="0" fill="hold" nodeType="afterEffect">
                                  <p:stCondLst>
                                    <p:cond delay="100"/>
                                  </p:stCondLst>
                                  <p:childTnLst>
                                    <p:set>
                                      <p:cBhvr>
                                        <p:cTn id="452" dur="1" fill="hold">
                                          <p:stCondLst>
                                            <p:cond delay="0"/>
                                          </p:stCondLst>
                                        </p:cTn>
                                        <p:tgtEl>
                                          <p:spTgt spid="934156"/>
                                        </p:tgtEl>
                                        <p:attrNameLst>
                                          <p:attrName>style.visibility</p:attrName>
                                        </p:attrNameLst>
                                      </p:cBhvr>
                                      <p:to>
                                        <p:strVal val="visible"/>
                                      </p:to>
                                    </p:set>
                                  </p:childTnLst>
                                </p:cTn>
                              </p:par>
                            </p:childTnLst>
                          </p:cTn>
                        </p:par>
                        <p:par>
                          <p:cTn id="453" fill="hold">
                            <p:stCondLst>
                              <p:cond delay="1800"/>
                            </p:stCondLst>
                            <p:childTnLst>
                              <p:par>
                                <p:cTn id="454" presetID="1" presetClass="entr" presetSubtype="0" fill="hold" nodeType="afterEffect">
                                  <p:stCondLst>
                                    <p:cond delay="100"/>
                                  </p:stCondLst>
                                  <p:childTnLst>
                                    <p:set>
                                      <p:cBhvr>
                                        <p:cTn id="455" dur="1" fill="hold">
                                          <p:stCondLst>
                                            <p:cond delay="0"/>
                                          </p:stCondLst>
                                        </p:cTn>
                                        <p:tgtEl>
                                          <p:spTgt spid="934157"/>
                                        </p:tgtEl>
                                        <p:attrNameLst>
                                          <p:attrName>style.visibility</p:attrName>
                                        </p:attrNameLst>
                                      </p:cBhvr>
                                      <p:to>
                                        <p:strVal val="visible"/>
                                      </p:to>
                                    </p:set>
                                  </p:childTnLst>
                                </p:cTn>
                              </p:par>
                            </p:childTnLst>
                          </p:cTn>
                        </p:par>
                        <p:par>
                          <p:cTn id="456" fill="hold">
                            <p:stCondLst>
                              <p:cond delay="1900"/>
                            </p:stCondLst>
                            <p:childTnLst>
                              <p:par>
                                <p:cTn id="457" presetID="1" presetClass="entr" presetSubtype="0" fill="hold" nodeType="afterEffect">
                                  <p:stCondLst>
                                    <p:cond delay="100"/>
                                  </p:stCondLst>
                                  <p:childTnLst>
                                    <p:set>
                                      <p:cBhvr>
                                        <p:cTn id="458" dur="1" fill="hold">
                                          <p:stCondLst>
                                            <p:cond delay="0"/>
                                          </p:stCondLst>
                                        </p:cTn>
                                        <p:tgtEl>
                                          <p:spTgt spid="934158"/>
                                        </p:tgtEl>
                                        <p:attrNameLst>
                                          <p:attrName>style.visibility</p:attrName>
                                        </p:attrNameLst>
                                      </p:cBhvr>
                                      <p:to>
                                        <p:strVal val="visible"/>
                                      </p:to>
                                    </p:set>
                                  </p:childTnLst>
                                </p:cTn>
                              </p:par>
                            </p:childTnLst>
                          </p:cTn>
                        </p:par>
                        <p:par>
                          <p:cTn id="459" fill="hold">
                            <p:stCondLst>
                              <p:cond delay="2000"/>
                            </p:stCondLst>
                            <p:childTnLst>
                              <p:par>
                                <p:cTn id="460" presetID="1" presetClass="entr" presetSubtype="0" fill="hold" nodeType="afterEffect">
                                  <p:stCondLst>
                                    <p:cond delay="100"/>
                                  </p:stCondLst>
                                  <p:childTnLst>
                                    <p:set>
                                      <p:cBhvr>
                                        <p:cTn id="461" dur="1" fill="hold">
                                          <p:stCondLst>
                                            <p:cond delay="0"/>
                                          </p:stCondLst>
                                        </p:cTn>
                                        <p:tgtEl>
                                          <p:spTgt spid="934159"/>
                                        </p:tgtEl>
                                        <p:attrNameLst>
                                          <p:attrName>style.visibility</p:attrName>
                                        </p:attrNameLst>
                                      </p:cBhvr>
                                      <p:to>
                                        <p:strVal val="visible"/>
                                      </p:to>
                                    </p:set>
                                  </p:childTnLst>
                                </p:cTn>
                              </p:par>
                            </p:childTnLst>
                          </p:cTn>
                        </p:par>
                        <p:par>
                          <p:cTn id="462" fill="hold">
                            <p:stCondLst>
                              <p:cond delay="2100"/>
                            </p:stCondLst>
                            <p:childTnLst>
                              <p:par>
                                <p:cTn id="463" presetID="1" presetClass="entr" presetSubtype="0" fill="hold" nodeType="afterEffect">
                                  <p:stCondLst>
                                    <p:cond delay="100"/>
                                  </p:stCondLst>
                                  <p:childTnLst>
                                    <p:set>
                                      <p:cBhvr>
                                        <p:cTn id="464" dur="1" fill="hold">
                                          <p:stCondLst>
                                            <p:cond delay="0"/>
                                          </p:stCondLst>
                                        </p:cTn>
                                        <p:tgtEl>
                                          <p:spTgt spid="934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038" grpId="0" build="p"/>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Google</a:t>
            </a:r>
          </a:p>
        </p:txBody>
      </p:sp>
      <p:sp>
        <p:nvSpPr>
          <p:cNvPr id="146438" name="Text Box 6"/>
          <p:cNvSpPr txBox="1">
            <a:spLocks noChangeArrowheads="1"/>
          </p:cNvSpPr>
          <p:nvPr/>
        </p:nvSpPr>
        <p:spPr bwMode="auto">
          <a:xfrm>
            <a:off x="5867400" y="4616450"/>
            <a:ext cx="2895600" cy="3365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solidFill>
                  <a:srgbClr val="000000"/>
                </a:solidFill>
              </a:rPr>
              <a:t>Larry Page and Sergey Brin</a:t>
            </a:r>
            <a:endParaRPr lang="en-US" sz="1800">
              <a:solidFill>
                <a:srgbClr val="000000"/>
              </a:solidFill>
            </a:endParaRPr>
          </a:p>
        </p:txBody>
      </p:sp>
      <p:sp>
        <p:nvSpPr>
          <p:cNvPr id="146439" name="Text Box 7"/>
          <p:cNvSpPr txBox="1">
            <a:spLocks noChangeArrowheads="1"/>
          </p:cNvSpPr>
          <p:nvPr/>
        </p:nvSpPr>
        <p:spPr bwMode="auto">
          <a:xfrm>
            <a:off x="381000" y="1311275"/>
            <a:ext cx="5334000" cy="2299091"/>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rPr>
              <a:t>The big innovation of the late 1990s is the development of search engines, which began with Alta Vista at </a:t>
            </a:r>
            <a:r>
              <a:rPr lang="en-US" sz="2400" b="0" dirty="0" err="1">
                <a:solidFill>
                  <a:srgbClr val="000000"/>
                </a:solidFill>
              </a:rPr>
              <a:t>DEC’s</a:t>
            </a:r>
            <a:r>
              <a:rPr lang="en-US" sz="2400" b="0" dirty="0">
                <a:solidFill>
                  <a:srgbClr val="000000"/>
                </a:solidFill>
              </a:rPr>
              <a:t> Western Research Lab and reaching its modern pinnacle with Google, which was founded by Stanford graduate students Larry Page and Sergey </a:t>
            </a:r>
            <a:r>
              <a:rPr lang="en-US" sz="2400" b="0" dirty="0" err="1">
                <a:solidFill>
                  <a:srgbClr val="000000"/>
                </a:solidFill>
              </a:rPr>
              <a:t>Brin</a:t>
            </a:r>
            <a:r>
              <a:rPr lang="en-US" sz="2400" b="0" dirty="0">
                <a:solidFill>
                  <a:srgbClr val="000000"/>
                </a:solidFill>
              </a:rPr>
              <a:t> in 1998.  </a:t>
            </a:r>
          </a:p>
        </p:txBody>
      </p:sp>
      <p:pic>
        <p:nvPicPr>
          <p:cNvPr id="146440" name="Picture 8"/>
          <p:cNvPicPr>
            <a:picLocks noChangeAspect="1" noChangeArrowheads="1"/>
          </p:cNvPicPr>
          <p:nvPr/>
        </p:nvPicPr>
        <p:blipFill>
          <a:blip r:embed="rId3"/>
          <a:srcRect l="17999" t="4758" r="14276"/>
          <a:stretch>
            <a:fillRect/>
          </a:stretch>
        </p:blipFill>
        <p:spPr bwMode="auto">
          <a:xfrm>
            <a:off x="5867400" y="1416050"/>
            <a:ext cx="2889250" cy="318135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Page Rank</a:t>
            </a:r>
          </a:p>
        </p:txBody>
      </p:sp>
      <p:sp>
        <p:nvSpPr>
          <p:cNvPr id="258052" name="Text Box 4"/>
          <p:cNvSpPr txBox="1">
            <a:spLocks noChangeArrowheads="1"/>
          </p:cNvSpPr>
          <p:nvPr/>
        </p:nvSpPr>
        <p:spPr bwMode="auto">
          <a:xfrm>
            <a:off x="381000" y="1311275"/>
            <a:ext cx="8382000" cy="1043362"/>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rPr>
              <a:t>The heart of the Google search engine is the page rank algorithm, which was described in a 1999 by Larry Page, Sergey </a:t>
            </a:r>
            <a:r>
              <a:rPr lang="en-US" sz="2400" b="0" dirty="0" err="1">
                <a:solidFill>
                  <a:srgbClr val="000000"/>
                </a:solidFill>
              </a:rPr>
              <a:t>Brin</a:t>
            </a:r>
            <a:r>
              <a:rPr lang="en-US" sz="2400" b="0" dirty="0">
                <a:solidFill>
                  <a:srgbClr val="000000"/>
                </a:solidFill>
              </a:rPr>
              <a:t>, Rajeev </a:t>
            </a:r>
            <a:r>
              <a:rPr lang="en-US" sz="2400" b="0" dirty="0" err="1">
                <a:solidFill>
                  <a:srgbClr val="000000"/>
                </a:solidFill>
              </a:rPr>
              <a:t>Motwani</a:t>
            </a:r>
            <a:r>
              <a:rPr lang="en-US" sz="2400" b="0" dirty="0">
                <a:solidFill>
                  <a:srgbClr val="000000"/>
                </a:solidFill>
              </a:rPr>
              <a:t>, and Terry </a:t>
            </a:r>
            <a:r>
              <a:rPr lang="en-US" sz="2400" b="0" dirty="0" err="1">
                <a:solidFill>
                  <a:srgbClr val="000000"/>
                </a:solidFill>
              </a:rPr>
              <a:t>Winograd</a:t>
            </a:r>
            <a:r>
              <a:rPr lang="en-US" sz="2400" b="0" dirty="0">
                <a:solidFill>
                  <a:srgbClr val="000000"/>
                </a:solidFill>
              </a:rPr>
              <a:t>.  </a:t>
            </a:r>
          </a:p>
        </p:txBody>
      </p:sp>
      <p:sp>
        <p:nvSpPr>
          <p:cNvPr id="258054" name="Rectangle 6"/>
          <p:cNvSpPr>
            <a:spLocks noChangeArrowheads="1"/>
          </p:cNvSpPr>
          <p:nvPr/>
        </p:nvSpPr>
        <p:spPr bwMode="auto">
          <a:xfrm>
            <a:off x="444500" y="2514600"/>
            <a:ext cx="8255000" cy="39624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8055" name="Rectangle 7"/>
          <p:cNvSpPr>
            <a:spLocks noChangeArrowheads="1"/>
          </p:cNvSpPr>
          <p:nvPr/>
        </p:nvSpPr>
        <p:spPr bwMode="auto">
          <a:xfrm>
            <a:off x="457200" y="2552700"/>
            <a:ext cx="8229600" cy="1644650"/>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2000" dirty="0">
                <a:solidFill>
                  <a:srgbClr val="000000"/>
                </a:solidFill>
              </a:rPr>
              <a:t>The </a:t>
            </a:r>
            <a:r>
              <a:rPr lang="en-US" sz="2000" dirty="0" err="1">
                <a:solidFill>
                  <a:srgbClr val="000000"/>
                </a:solidFill>
              </a:rPr>
              <a:t>PageRank</a:t>
            </a:r>
            <a:r>
              <a:rPr lang="en-US" sz="2000" dirty="0">
                <a:solidFill>
                  <a:srgbClr val="000000"/>
                </a:solidFill>
              </a:rPr>
              <a:t> Citation Ranking: </a:t>
            </a:r>
          </a:p>
          <a:p>
            <a:pPr algn="ctr">
              <a:lnSpc>
                <a:spcPct val="85000"/>
              </a:lnSpc>
            </a:pPr>
            <a:r>
              <a:rPr lang="en-US" sz="2000" dirty="0">
                <a:solidFill>
                  <a:srgbClr val="000000"/>
                </a:solidFill>
              </a:rPr>
              <a:t>Bringing Order to the Web </a:t>
            </a:r>
          </a:p>
          <a:p>
            <a:pPr algn="ctr">
              <a:lnSpc>
                <a:spcPct val="85000"/>
              </a:lnSpc>
            </a:pPr>
            <a:endParaRPr lang="en-US" sz="2000" dirty="0">
              <a:solidFill>
                <a:srgbClr val="000000"/>
              </a:solidFill>
            </a:endParaRPr>
          </a:p>
          <a:p>
            <a:pPr algn="ctr">
              <a:lnSpc>
                <a:spcPct val="85000"/>
              </a:lnSpc>
            </a:pPr>
            <a:r>
              <a:rPr lang="en-US" sz="2000" dirty="0">
                <a:solidFill>
                  <a:srgbClr val="000000"/>
                </a:solidFill>
              </a:rPr>
              <a:t>January 29, 1998 </a:t>
            </a:r>
          </a:p>
          <a:p>
            <a:pPr algn="ctr">
              <a:lnSpc>
                <a:spcPct val="85000"/>
              </a:lnSpc>
            </a:pPr>
            <a:endParaRPr lang="en-US" sz="2000" dirty="0">
              <a:solidFill>
                <a:srgbClr val="000000"/>
              </a:solidFill>
            </a:endParaRPr>
          </a:p>
          <a:p>
            <a:pPr algn="ctr">
              <a:lnSpc>
                <a:spcPct val="85000"/>
              </a:lnSpc>
            </a:pPr>
            <a:r>
              <a:rPr lang="en-US" sz="2000" dirty="0">
                <a:solidFill>
                  <a:srgbClr val="000000"/>
                </a:solidFill>
              </a:rPr>
              <a:t>Abstract</a:t>
            </a:r>
          </a:p>
        </p:txBody>
      </p:sp>
      <p:sp>
        <p:nvSpPr>
          <p:cNvPr id="258056" name="Rectangle 8"/>
          <p:cNvSpPr>
            <a:spLocks noChangeArrowheads="1"/>
          </p:cNvSpPr>
          <p:nvPr/>
        </p:nvSpPr>
        <p:spPr bwMode="auto">
          <a:xfrm>
            <a:off x="457200" y="4284663"/>
            <a:ext cx="8229600" cy="2218300"/>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1800" b="0" dirty="0">
                <a:solidFill>
                  <a:srgbClr val="000000"/>
                </a:solidFill>
              </a:rPr>
              <a:t>The importance of a Webpage is an inherently subjective matter, which depends on the reader’s interests, knowledge and attitudes. But there is still much that can be said objectively about the relative importance of Web pages. This paper describes </a:t>
            </a:r>
            <a:r>
              <a:rPr lang="en-US" sz="1800" b="0" dirty="0" err="1">
                <a:solidFill>
                  <a:srgbClr val="000000"/>
                </a:solidFill>
              </a:rPr>
              <a:t>PageRank</a:t>
            </a:r>
            <a:r>
              <a:rPr lang="en-US" sz="1800" b="0" dirty="0">
                <a:solidFill>
                  <a:srgbClr val="000000"/>
                </a:solidFill>
              </a:rPr>
              <a:t>, a method for rating Web pages objectively and mechanically, effectively measuring the human interest and attention devoted to them. </a:t>
            </a:r>
          </a:p>
          <a:p>
            <a:pPr algn="just">
              <a:lnSpc>
                <a:spcPct val="85000"/>
              </a:lnSpc>
            </a:pPr>
            <a:endParaRPr lang="en-US" sz="1800" b="0" dirty="0">
              <a:solidFill>
                <a:srgbClr val="000000"/>
              </a:solidFill>
            </a:endParaRPr>
          </a:p>
          <a:p>
            <a:pPr algn="just">
              <a:lnSpc>
                <a:spcPct val="85000"/>
              </a:lnSpc>
            </a:pPr>
            <a:r>
              <a:rPr lang="en-US" sz="1800" b="0" dirty="0">
                <a:solidFill>
                  <a:srgbClr val="000000"/>
                </a:solidFill>
              </a:rPr>
              <a:t>We compare </a:t>
            </a:r>
            <a:r>
              <a:rPr lang="en-US" sz="1800" b="0" dirty="0" err="1">
                <a:solidFill>
                  <a:srgbClr val="000000"/>
                </a:solidFill>
              </a:rPr>
              <a:t>PageRank</a:t>
            </a:r>
            <a:r>
              <a:rPr lang="en-US" sz="1800" b="0" dirty="0">
                <a:solidFill>
                  <a:srgbClr val="000000"/>
                </a:solidFill>
              </a:rPr>
              <a:t> to an idealized random </a:t>
            </a:r>
            <a:r>
              <a:rPr lang="en-US" sz="1800" b="0" dirty="0" err="1">
                <a:solidFill>
                  <a:srgbClr val="000000"/>
                </a:solidFill>
              </a:rPr>
              <a:t>Websurfer</a:t>
            </a:r>
            <a:r>
              <a:rPr lang="en-US" sz="1800" b="0" dirty="0">
                <a:solidFill>
                  <a:srgbClr val="000000"/>
                </a:solidFill>
              </a:rPr>
              <a:t>. We show how to efficiently compute </a:t>
            </a:r>
            <a:r>
              <a:rPr lang="en-US" sz="1800" b="0" dirty="0" err="1">
                <a:solidFill>
                  <a:srgbClr val="000000"/>
                </a:solidFill>
              </a:rPr>
              <a:t>PageRank</a:t>
            </a:r>
            <a:r>
              <a:rPr lang="en-US" sz="1800" b="0" dirty="0">
                <a:solidFill>
                  <a:srgbClr val="000000"/>
                </a:solidFill>
              </a:rPr>
              <a:t> for large numbers of pages. </a:t>
            </a:r>
            <a:r>
              <a:rPr lang="en-US" sz="1800" b="0" dirty="0" err="1">
                <a:solidFill>
                  <a:srgbClr val="000000"/>
                </a:solidFill>
              </a:rPr>
              <a:t>And,we</a:t>
            </a:r>
            <a:r>
              <a:rPr lang="en-US" sz="1800" b="0" dirty="0">
                <a:solidFill>
                  <a:srgbClr val="000000"/>
                </a:solidFill>
              </a:rPr>
              <a:t> show how to apply </a:t>
            </a:r>
            <a:r>
              <a:rPr lang="en-US" sz="1800" b="0" dirty="0" err="1">
                <a:solidFill>
                  <a:srgbClr val="000000"/>
                </a:solidFill>
              </a:rPr>
              <a:t>PageRank</a:t>
            </a:r>
            <a:r>
              <a:rPr lang="en-US" sz="1800" b="0" dirty="0">
                <a:solidFill>
                  <a:srgbClr val="000000"/>
                </a:solidFill>
              </a:rPr>
              <a:t> to search and to user navigation.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Page Rank Algorithm</a:t>
            </a:r>
          </a:p>
        </p:txBody>
      </p:sp>
      <p:sp>
        <p:nvSpPr>
          <p:cNvPr id="260099" name="Text Box 3"/>
          <p:cNvSpPr txBox="1">
            <a:spLocks noChangeArrowheads="1"/>
          </p:cNvSpPr>
          <p:nvPr/>
        </p:nvSpPr>
        <p:spPr bwMode="auto">
          <a:xfrm>
            <a:off x="342900" y="1311275"/>
            <a:ext cx="8458200" cy="1043362"/>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rPr>
              <a:t>The page rank algorithm gives each page a rating of its </a:t>
            </a:r>
            <a:r>
              <a:rPr lang="en-US" sz="2400" b="0" i="1" dirty="0">
                <a:solidFill>
                  <a:srgbClr val="000000"/>
                </a:solidFill>
              </a:rPr>
              <a:t>importance</a:t>
            </a:r>
            <a:r>
              <a:rPr lang="en-US" sz="2400" b="0" dirty="0">
                <a:solidFill>
                  <a:srgbClr val="000000"/>
                </a:solidFill>
              </a:rPr>
              <a:t>, which is a recursively defined measure whereby a page becomes important if other important pages link to it.  </a:t>
            </a:r>
          </a:p>
        </p:txBody>
      </p:sp>
      <p:sp>
        <p:nvSpPr>
          <p:cNvPr id="260101" name="Text Box 5"/>
          <p:cNvSpPr txBox="1">
            <a:spLocks noChangeArrowheads="1"/>
          </p:cNvSpPr>
          <p:nvPr/>
        </p:nvSpPr>
        <p:spPr bwMode="auto">
          <a:xfrm>
            <a:off x="342900" y="2514600"/>
            <a:ext cx="8458200" cy="167122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One way to think about page rank is to imagine a random surfer on the web, following links from page to page.  The page rank of any page is roughly the probability that the random surfer will land on a particular page.  Since more links go to the important pages, the surfer is more likely to end up there.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010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1" grpId="0" build="p" autoUpdateAnimBg="0"/>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Markov Processes</a:t>
            </a:r>
          </a:p>
        </p:txBody>
      </p:sp>
      <p:sp>
        <p:nvSpPr>
          <p:cNvPr id="103" name="Text Box 3"/>
          <p:cNvSpPr txBox="1">
            <a:spLocks noChangeArrowheads="1"/>
          </p:cNvSpPr>
          <p:nvPr/>
        </p:nvSpPr>
        <p:spPr bwMode="auto">
          <a:xfrm>
            <a:off x="342900" y="1311275"/>
            <a:ext cx="8458200" cy="1357295"/>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latin typeface="Times New Roman"/>
                <a:cs typeface="Times New Roman"/>
              </a:rPr>
              <a:t>Google’s random surfer is an example of a Markov process, in which a system moves from state to state, based on probability information that shows the likelihood of moving from each state to every other possible state.  </a:t>
            </a:r>
          </a:p>
        </p:txBody>
      </p:sp>
      <p:grpSp>
        <p:nvGrpSpPr>
          <p:cNvPr id="2" name="Group 41"/>
          <p:cNvGrpSpPr>
            <a:grpSpLocks/>
          </p:cNvGrpSpPr>
          <p:nvPr/>
        </p:nvGrpSpPr>
        <p:grpSpPr bwMode="auto">
          <a:xfrm>
            <a:off x="228600" y="1219200"/>
            <a:ext cx="8686800" cy="1524000"/>
            <a:chOff x="144" y="768"/>
            <a:chExt cx="5472" cy="960"/>
          </a:xfrm>
        </p:grpSpPr>
        <p:sp>
          <p:nvSpPr>
            <p:cNvPr id="105" name="Rectangle 26"/>
            <p:cNvSpPr>
              <a:spLocks noChangeArrowheads="1"/>
            </p:cNvSpPr>
            <p:nvPr/>
          </p:nvSpPr>
          <p:spPr bwMode="auto">
            <a:xfrm>
              <a:off x="144" y="768"/>
              <a:ext cx="5472" cy="96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b="0">
                <a:solidFill>
                  <a:srgbClr val="000000"/>
                </a:solidFill>
                <a:latin typeface="Times New Roman"/>
                <a:cs typeface="Times New Roman"/>
              </a:endParaRPr>
            </a:p>
          </p:txBody>
        </p:sp>
        <p:sp>
          <p:nvSpPr>
            <p:cNvPr id="106" name="Text Box 25"/>
            <p:cNvSpPr txBox="1">
              <a:spLocks noChangeArrowheads="1"/>
            </p:cNvSpPr>
            <p:nvPr/>
          </p:nvSpPr>
          <p:spPr bwMode="auto">
            <a:xfrm>
              <a:off x="216" y="826"/>
              <a:ext cx="5328" cy="65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latin typeface="Times New Roman"/>
                  <a:cs typeface="Times New Roman"/>
                </a:rPr>
                <a:t>A simple example of a Markov process is illustrated by this table, which shows the likelihood of a particular weather pattern for tomorrow given the weather for today.   </a:t>
              </a:r>
            </a:p>
          </p:txBody>
        </p:sp>
      </p:grpSp>
      <p:grpSp>
        <p:nvGrpSpPr>
          <p:cNvPr id="3" name="Group 42"/>
          <p:cNvGrpSpPr>
            <a:grpSpLocks/>
          </p:cNvGrpSpPr>
          <p:nvPr/>
        </p:nvGrpSpPr>
        <p:grpSpPr bwMode="auto">
          <a:xfrm>
            <a:off x="228600" y="1219200"/>
            <a:ext cx="8686800" cy="1524000"/>
            <a:chOff x="144" y="768"/>
            <a:chExt cx="5472" cy="960"/>
          </a:xfrm>
        </p:grpSpPr>
        <p:sp>
          <p:nvSpPr>
            <p:cNvPr id="138" name="Rectangle 43"/>
            <p:cNvSpPr>
              <a:spLocks noChangeArrowheads="1"/>
            </p:cNvSpPr>
            <p:nvPr/>
          </p:nvSpPr>
          <p:spPr bwMode="auto">
            <a:xfrm>
              <a:off x="144" y="768"/>
              <a:ext cx="5472" cy="96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b="0">
                <a:solidFill>
                  <a:srgbClr val="000000"/>
                </a:solidFill>
                <a:latin typeface="Times New Roman"/>
                <a:cs typeface="Times New Roman"/>
              </a:endParaRPr>
            </a:p>
          </p:txBody>
        </p:sp>
        <p:sp>
          <p:nvSpPr>
            <p:cNvPr id="139" name="Text Box 44"/>
            <p:cNvSpPr txBox="1">
              <a:spLocks noChangeArrowheads="1"/>
            </p:cNvSpPr>
            <p:nvPr/>
          </p:nvSpPr>
          <p:spPr bwMode="auto">
            <a:xfrm>
              <a:off x="216" y="826"/>
              <a:ext cx="5328" cy="459"/>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latin typeface="Times New Roman"/>
                  <a:cs typeface="Times New Roman"/>
                </a:rPr>
                <a:t>What, then, is the likely weather two days from now, given that you know what the weather looks like today?   </a:t>
              </a:r>
            </a:p>
          </p:txBody>
        </p:sp>
      </p:grpSp>
      <p:grpSp>
        <p:nvGrpSpPr>
          <p:cNvPr id="4" name="Group 55"/>
          <p:cNvGrpSpPr>
            <a:grpSpLocks/>
          </p:cNvGrpSpPr>
          <p:nvPr/>
        </p:nvGrpSpPr>
        <p:grpSpPr bwMode="auto">
          <a:xfrm>
            <a:off x="228600" y="1219200"/>
            <a:ext cx="8686800" cy="1524000"/>
            <a:chOff x="144" y="768"/>
            <a:chExt cx="5472" cy="960"/>
          </a:xfrm>
        </p:grpSpPr>
        <p:sp>
          <p:nvSpPr>
            <p:cNvPr id="151" name="Rectangle 56"/>
            <p:cNvSpPr>
              <a:spLocks noChangeArrowheads="1"/>
            </p:cNvSpPr>
            <p:nvPr/>
          </p:nvSpPr>
          <p:spPr bwMode="auto">
            <a:xfrm>
              <a:off x="144" y="768"/>
              <a:ext cx="5472" cy="96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b="0">
                <a:solidFill>
                  <a:srgbClr val="000000"/>
                </a:solidFill>
                <a:latin typeface="Times New Roman"/>
                <a:cs typeface="Times New Roman"/>
              </a:endParaRPr>
            </a:p>
          </p:txBody>
        </p:sp>
        <p:sp>
          <p:nvSpPr>
            <p:cNvPr id="152" name="Text Box 57"/>
            <p:cNvSpPr txBox="1">
              <a:spLocks noChangeArrowheads="1"/>
            </p:cNvSpPr>
            <p:nvPr/>
          </p:nvSpPr>
          <p:spPr bwMode="auto">
            <a:xfrm>
              <a:off x="216" y="826"/>
              <a:ext cx="5328" cy="262"/>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latin typeface="Times New Roman"/>
                  <a:cs typeface="Times New Roman"/>
                </a:rPr>
                <a:t>What if you </a:t>
              </a:r>
              <a:r>
                <a:rPr lang="en-US" sz="2400" b="0">
                  <a:solidFill>
                    <a:srgbClr val="000000"/>
                  </a:solidFill>
                  <a:latin typeface="Times New Roman"/>
                  <a:cs typeface="Times New Roman"/>
                </a:rPr>
                <a:t>then </a:t>
              </a:r>
              <a:r>
                <a:rPr lang="en-US" sz="2400" b="0" smtClean="0">
                  <a:solidFill>
                    <a:srgbClr val="000000"/>
                  </a:solidFill>
                  <a:latin typeface="Times New Roman"/>
                  <a:cs typeface="Times New Roman"/>
                </a:rPr>
                <a:t>repeat </a:t>
              </a:r>
              <a:r>
                <a:rPr lang="en-US" sz="2400" b="0" dirty="0">
                  <a:solidFill>
                    <a:srgbClr val="000000"/>
                  </a:solidFill>
                  <a:latin typeface="Times New Roman"/>
                  <a:cs typeface="Times New Roman"/>
                </a:rPr>
                <a:t>the process for ten days</a:t>
              </a:r>
              <a:r>
                <a:rPr lang="en-US" sz="2400" b="0" dirty="0" smtClean="0">
                  <a:solidFill>
                    <a:srgbClr val="000000"/>
                  </a:solidFill>
                  <a:latin typeface="Times New Roman"/>
                  <a:cs typeface="Times New Roman"/>
                </a:rPr>
                <a:t>?</a:t>
              </a:r>
            </a:p>
          </p:txBody>
        </p:sp>
      </p:grpSp>
      <p:grpSp>
        <p:nvGrpSpPr>
          <p:cNvPr id="5" name="Group 40"/>
          <p:cNvGrpSpPr>
            <a:grpSpLocks/>
          </p:cNvGrpSpPr>
          <p:nvPr/>
        </p:nvGrpSpPr>
        <p:grpSpPr bwMode="auto">
          <a:xfrm>
            <a:off x="2222500" y="2781300"/>
            <a:ext cx="4940300" cy="3619500"/>
            <a:chOff x="1400" y="1752"/>
            <a:chExt cx="3112" cy="2280"/>
          </a:xfrm>
        </p:grpSpPr>
        <p:sp>
          <p:nvSpPr>
            <p:cNvPr id="108" name="Rectangle 5"/>
            <p:cNvSpPr>
              <a:spLocks noChangeArrowheads="1"/>
            </p:cNvSpPr>
            <p:nvPr/>
          </p:nvSpPr>
          <p:spPr bwMode="auto">
            <a:xfrm>
              <a:off x="2496" y="216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0.85</a:t>
              </a:r>
            </a:p>
          </p:txBody>
        </p:sp>
        <p:sp>
          <p:nvSpPr>
            <p:cNvPr id="109" name="Rectangle 6"/>
            <p:cNvSpPr>
              <a:spLocks noChangeArrowheads="1"/>
            </p:cNvSpPr>
            <p:nvPr/>
          </p:nvSpPr>
          <p:spPr bwMode="auto">
            <a:xfrm>
              <a:off x="3120" y="216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0.10</a:t>
              </a:r>
            </a:p>
          </p:txBody>
        </p:sp>
        <p:sp>
          <p:nvSpPr>
            <p:cNvPr id="110" name="Rectangle 7"/>
            <p:cNvSpPr>
              <a:spLocks noChangeArrowheads="1"/>
            </p:cNvSpPr>
            <p:nvPr/>
          </p:nvSpPr>
          <p:spPr bwMode="auto">
            <a:xfrm>
              <a:off x="3744" y="216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0.05</a:t>
              </a:r>
              <a:endParaRPr lang="en-US" sz="2800" b="0" dirty="0">
                <a:solidFill>
                  <a:srgbClr val="000000"/>
                </a:solidFill>
                <a:latin typeface="Times New Roman"/>
                <a:cs typeface="Times New Roman"/>
              </a:endParaRPr>
            </a:p>
          </p:txBody>
        </p:sp>
        <p:sp>
          <p:nvSpPr>
            <p:cNvPr id="111" name="Rectangle 8"/>
            <p:cNvSpPr>
              <a:spLocks noChangeArrowheads="1"/>
            </p:cNvSpPr>
            <p:nvPr/>
          </p:nvSpPr>
          <p:spPr bwMode="auto">
            <a:xfrm>
              <a:off x="2496" y="278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0.60</a:t>
              </a:r>
              <a:endParaRPr lang="en-US" sz="3200" b="0" dirty="0">
                <a:solidFill>
                  <a:srgbClr val="000000"/>
                </a:solidFill>
                <a:latin typeface="Times New Roman"/>
                <a:cs typeface="Times New Roman"/>
              </a:endParaRPr>
            </a:p>
          </p:txBody>
        </p:sp>
        <p:sp>
          <p:nvSpPr>
            <p:cNvPr id="112" name="Rectangle 9"/>
            <p:cNvSpPr>
              <a:spLocks noChangeArrowheads="1"/>
            </p:cNvSpPr>
            <p:nvPr/>
          </p:nvSpPr>
          <p:spPr bwMode="auto">
            <a:xfrm>
              <a:off x="3120" y="278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0.25</a:t>
              </a:r>
            </a:p>
          </p:txBody>
        </p:sp>
        <p:sp>
          <p:nvSpPr>
            <p:cNvPr id="113" name="Rectangle 10"/>
            <p:cNvSpPr>
              <a:spLocks noChangeArrowheads="1"/>
            </p:cNvSpPr>
            <p:nvPr/>
          </p:nvSpPr>
          <p:spPr bwMode="auto">
            <a:xfrm>
              <a:off x="3744" y="278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0.15</a:t>
              </a:r>
            </a:p>
          </p:txBody>
        </p:sp>
        <p:sp>
          <p:nvSpPr>
            <p:cNvPr id="114" name="Rectangle 11"/>
            <p:cNvSpPr>
              <a:spLocks noChangeArrowheads="1"/>
            </p:cNvSpPr>
            <p:nvPr/>
          </p:nvSpPr>
          <p:spPr bwMode="auto">
            <a:xfrm>
              <a:off x="2496" y="3408"/>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0.40</a:t>
              </a:r>
            </a:p>
          </p:txBody>
        </p:sp>
        <p:sp>
          <p:nvSpPr>
            <p:cNvPr id="115" name="Rectangle 12"/>
            <p:cNvSpPr>
              <a:spLocks noChangeArrowheads="1"/>
            </p:cNvSpPr>
            <p:nvPr/>
          </p:nvSpPr>
          <p:spPr bwMode="auto">
            <a:xfrm>
              <a:off x="3120" y="3408"/>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0.40</a:t>
              </a:r>
            </a:p>
          </p:txBody>
        </p:sp>
        <p:sp>
          <p:nvSpPr>
            <p:cNvPr id="116" name="Rectangle 13"/>
            <p:cNvSpPr>
              <a:spLocks noChangeArrowheads="1"/>
            </p:cNvSpPr>
            <p:nvPr/>
          </p:nvSpPr>
          <p:spPr bwMode="auto">
            <a:xfrm>
              <a:off x="3744" y="3408"/>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0.20</a:t>
              </a:r>
            </a:p>
          </p:txBody>
        </p:sp>
        <p:pic>
          <p:nvPicPr>
            <p:cNvPr id="117" name="Picture 14"/>
            <p:cNvPicPr>
              <a:picLocks noChangeAspect="1" noChangeArrowheads="1"/>
            </p:cNvPicPr>
            <p:nvPr/>
          </p:nvPicPr>
          <p:blipFill>
            <a:blip r:embed="rId3"/>
            <a:srcRect/>
            <a:stretch>
              <a:fillRect/>
            </a:stretch>
          </p:blipFill>
          <p:spPr bwMode="auto">
            <a:xfrm>
              <a:off x="2112" y="2304"/>
              <a:ext cx="320" cy="320"/>
            </a:xfrm>
            <a:prstGeom prst="rect">
              <a:avLst/>
            </a:prstGeom>
            <a:noFill/>
            <a:ln w="9525">
              <a:noFill/>
              <a:miter lim="800000"/>
              <a:headEnd/>
              <a:tailEnd/>
            </a:ln>
            <a:effectLst/>
          </p:spPr>
        </p:pic>
        <p:pic>
          <p:nvPicPr>
            <p:cNvPr id="118" name="Picture 15"/>
            <p:cNvPicPr>
              <a:picLocks noChangeAspect="1" noChangeArrowheads="1"/>
            </p:cNvPicPr>
            <p:nvPr/>
          </p:nvPicPr>
          <p:blipFill>
            <a:blip r:embed="rId3"/>
            <a:srcRect/>
            <a:stretch>
              <a:fillRect/>
            </a:stretch>
          </p:blipFill>
          <p:spPr bwMode="auto">
            <a:xfrm>
              <a:off x="2680" y="1768"/>
              <a:ext cx="320" cy="320"/>
            </a:xfrm>
            <a:prstGeom prst="rect">
              <a:avLst/>
            </a:prstGeom>
            <a:noFill/>
            <a:ln w="9525">
              <a:noFill/>
              <a:miter lim="800000"/>
              <a:headEnd/>
              <a:tailEnd/>
            </a:ln>
            <a:effectLst/>
          </p:spPr>
        </p:pic>
        <p:pic>
          <p:nvPicPr>
            <p:cNvPr id="119" name="Picture 16"/>
            <p:cNvPicPr>
              <a:picLocks noChangeAspect="1" noChangeArrowheads="1"/>
            </p:cNvPicPr>
            <p:nvPr/>
          </p:nvPicPr>
          <p:blipFill>
            <a:blip r:embed="rId4"/>
            <a:srcRect/>
            <a:stretch>
              <a:fillRect/>
            </a:stretch>
          </p:blipFill>
          <p:spPr bwMode="auto">
            <a:xfrm>
              <a:off x="2112" y="2920"/>
              <a:ext cx="320" cy="320"/>
            </a:xfrm>
            <a:prstGeom prst="rect">
              <a:avLst/>
            </a:prstGeom>
            <a:noFill/>
            <a:ln w="9525">
              <a:noFill/>
              <a:miter lim="800000"/>
              <a:headEnd/>
              <a:tailEnd/>
            </a:ln>
            <a:effectLst/>
          </p:spPr>
        </p:pic>
        <p:pic>
          <p:nvPicPr>
            <p:cNvPr id="120" name="Picture 17"/>
            <p:cNvPicPr>
              <a:picLocks noChangeAspect="1" noChangeArrowheads="1"/>
            </p:cNvPicPr>
            <p:nvPr/>
          </p:nvPicPr>
          <p:blipFill>
            <a:blip r:embed="rId4"/>
            <a:srcRect/>
            <a:stretch>
              <a:fillRect/>
            </a:stretch>
          </p:blipFill>
          <p:spPr bwMode="auto">
            <a:xfrm>
              <a:off x="3272" y="1768"/>
              <a:ext cx="320" cy="320"/>
            </a:xfrm>
            <a:prstGeom prst="rect">
              <a:avLst/>
            </a:prstGeom>
            <a:noFill/>
            <a:ln w="9525">
              <a:noFill/>
              <a:miter lim="800000"/>
              <a:headEnd/>
              <a:tailEnd/>
            </a:ln>
            <a:effectLst/>
          </p:spPr>
        </p:pic>
        <p:pic>
          <p:nvPicPr>
            <p:cNvPr id="121" name="Picture 18"/>
            <p:cNvPicPr>
              <a:picLocks noChangeAspect="1" noChangeArrowheads="1"/>
            </p:cNvPicPr>
            <p:nvPr/>
          </p:nvPicPr>
          <p:blipFill>
            <a:blip r:embed="rId5"/>
            <a:srcRect/>
            <a:stretch>
              <a:fillRect/>
            </a:stretch>
          </p:blipFill>
          <p:spPr bwMode="auto">
            <a:xfrm>
              <a:off x="2112" y="3552"/>
              <a:ext cx="320" cy="320"/>
            </a:xfrm>
            <a:prstGeom prst="rect">
              <a:avLst/>
            </a:prstGeom>
            <a:noFill/>
            <a:ln w="9525">
              <a:noFill/>
              <a:miter lim="800000"/>
              <a:headEnd/>
              <a:tailEnd/>
            </a:ln>
            <a:effectLst/>
          </p:spPr>
        </p:pic>
        <p:pic>
          <p:nvPicPr>
            <p:cNvPr id="122" name="Picture 19"/>
            <p:cNvPicPr>
              <a:picLocks noChangeAspect="1" noChangeArrowheads="1"/>
            </p:cNvPicPr>
            <p:nvPr/>
          </p:nvPicPr>
          <p:blipFill>
            <a:blip r:embed="rId5"/>
            <a:srcRect/>
            <a:stretch>
              <a:fillRect/>
            </a:stretch>
          </p:blipFill>
          <p:spPr bwMode="auto">
            <a:xfrm>
              <a:off x="3888" y="1768"/>
              <a:ext cx="320" cy="320"/>
            </a:xfrm>
            <a:prstGeom prst="rect">
              <a:avLst/>
            </a:prstGeom>
            <a:noFill/>
            <a:ln w="9525">
              <a:noFill/>
              <a:miter lim="800000"/>
              <a:headEnd/>
              <a:tailEnd/>
            </a:ln>
            <a:effectLst/>
          </p:spPr>
        </p:pic>
        <p:sp>
          <p:nvSpPr>
            <p:cNvPr id="123" name="Text Box 21"/>
            <p:cNvSpPr txBox="1">
              <a:spLocks noChangeArrowheads="1"/>
            </p:cNvSpPr>
            <p:nvPr/>
          </p:nvSpPr>
          <p:spPr bwMode="auto">
            <a:xfrm>
              <a:off x="1400" y="1880"/>
              <a:ext cx="747" cy="233"/>
            </a:xfrm>
            <a:prstGeom prst="rect">
              <a:avLst/>
            </a:prstGeom>
            <a:noFill/>
            <a:ln w="9525">
              <a:noFill/>
              <a:miter lim="800000"/>
              <a:headEnd/>
              <a:tailEnd/>
            </a:ln>
            <a:effectLst/>
          </p:spPr>
          <p:txBody>
            <a:bodyPr wrap="none">
              <a:prstTxWarp prst="textNoShape">
                <a:avLst/>
              </a:prstTxWarp>
              <a:spAutoFit/>
            </a:bodyPr>
            <a:lstStyle/>
            <a:p>
              <a:r>
                <a:rPr lang="en-US" sz="1800" i="1">
                  <a:solidFill>
                    <a:srgbClr val="000000"/>
                  </a:solidFill>
                  <a:latin typeface="Times New Roman"/>
                  <a:cs typeface="Times New Roman"/>
                </a:rPr>
                <a:t>If today is</a:t>
              </a:r>
            </a:p>
          </p:txBody>
        </p:sp>
        <p:sp>
          <p:nvSpPr>
            <p:cNvPr id="124" name="AutoShape 22"/>
            <p:cNvSpPr>
              <a:spLocks noChangeArrowheads="1"/>
            </p:cNvSpPr>
            <p:nvPr/>
          </p:nvSpPr>
          <p:spPr bwMode="auto">
            <a:xfrm rot="-16200000">
              <a:off x="2088" y="1968"/>
              <a:ext cx="240" cy="24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a:cs typeface="Times New Roman"/>
              </a:endParaRPr>
            </a:p>
          </p:txBody>
        </p:sp>
        <p:sp>
          <p:nvSpPr>
            <p:cNvPr id="125" name="AutoShape 24"/>
            <p:cNvSpPr>
              <a:spLocks noChangeArrowheads="1"/>
            </p:cNvSpPr>
            <p:nvPr/>
          </p:nvSpPr>
          <p:spPr bwMode="auto">
            <a:xfrm rot="-10800000">
              <a:off x="4272" y="1752"/>
              <a:ext cx="240" cy="24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a:cs typeface="Times New Roman"/>
              </a:endParaRPr>
            </a:p>
          </p:txBody>
        </p:sp>
      </p:grpSp>
      <p:sp>
        <p:nvSpPr>
          <p:cNvPr id="53" name="Rectangle 52"/>
          <p:cNvSpPr/>
          <p:nvPr/>
        </p:nvSpPr>
        <p:spPr>
          <a:xfrm>
            <a:off x="360440" y="1828800"/>
            <a:ext cx="6854160" cy="415498"/>
          </a:xfrm>
          <a:prstGeom prst="rect">
            <a:avLst/>
          </a:prstGeom>
        </p:spPr>
        <p:txBody>
          <a:bodyPr wrap="none">
            <a:spAutoFit/>
          </a:bodyPr>
          <a:lstStyle/>
          <a:p>
            <a:pPr algn="just">
              <a:lnSpc>
                <a:spcPct val="85000"/>
              </a:lnSpc>
            </a:pPr>
            <a:r>
              <a:rPr lang="en-US" sz="2400" b="0" dirty="0" smtClean="0">
                <a:solidFill>
                  <a:srgbClr val="000000"/>
                </a:solidFill>
                <a:latin typeface="Times New Roman"/>
                <a:cs typeface="Times New Roman"/>
              </a:rPr>
              <a:t>That far out, it doesn’t matter what today’s weather is.   </a:t>
            </a:r>
            <a:endParaRPr lang="en-US" sz="2400" b="0" dirty="0">
              <a:solidFill>
                <a:srgbClr val="000000"/>
              </a:solidFill>
              <a:latin typeface="Times New Roman"/>
              <a:cs typeface="Times New Roman"/>
            </a:endParaRPr>
          </a:p>
        </p:txBody>
      </p:sp>
      <p:grpSp>
        <p:nvGrpSpPr>
          <p:cNvPr id="6" name="Group 39"/>
          <p:cNvGrpSpPr>
            <a:grpSpLocks/>
          </p:cNvGrpSpPr>
          <p:nvPr/>
        </p:nvGrpSpPr>
        <p:grpSpPr bwMode="auto">
          <a:xfrm>
            <a:off x="3962400" y="3429000"/>
            <a:ext cx="2971800" cy="2971800"/>
            <a:chOff x="2592" y="2256"/>
            <a:chExt cx="1872" cy="1872"/>
          </a:xfrm>
        </p:grpSpPr>
        <p:sp>
          <p:nvSpPr>
            <p:cNvPr id="128" name="Rectangle 30"/>
            <p:cNvSpPr>
              <a:spLocks noChangeArrowheads="1"/>
            </p:cNvSpPr>
            <p:nvPr/>
          </p:nvSpPr>
          <p:spPr bwMode="auto">
            <a:xfrm>
              <a:off x="2592"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0.81</a:t>
              </a:r>
            </a:p>
          </p:txBody>
        </p:sp>
        <p:sp>
          <p:nvSpPr>
            <p:cNvPr id="129" name="Rectangle 31"/>
            <p:cNvSpPr>
              <a:spLocks noChangeArrowheads="1"/>
            </p:cNvSpPr>
            <p:nvPr/>
          </p:nvSpPr>
          <p:spPr bwMode="auto">
            <a:xfrm>
              <a:off x="3216"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0.13</a:t>
              </a:r>
              <a:endParaRPr lang="en-US" sz="3200" b="0" dirty="0">
                <a:solidFill>
                  <a:srgbClr val="000000"/>
                </a:solidFill>
                <a:latin typeface="Times New Roman"/>
                <a:cs typeface="Times New Roman"/>
              </a:endParaRPr>
            </a:p>
          </p:txBody>
        </p:sp>
        <p:sp>
          <p:nvSpPr>
            <p:cNvPr id="130" name="Rectangle 32"/>
            <p:cNvSpPr>
              <a:spLocks noChangeArrowheads="1"/>
            </p:cNvSpPr>
            <p:nvPr/>
          </p:nvSpPr>
          <p:spPr bwMode="auto">
            <a:xfrm>
              <a:off x="3840"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0.06</a:t>
              </a:r>
              <a:endParaRPr lang="en-US" sz="3200" b="0" dirty="0">
                <a:solidFill>
                  <a:srgbClr val="000000"/>
                </a:solidFill>
                <a:latin typeface="Times New Roman"/>
                <a:cs typeface="Times New Roman"/>
              </a:endParaRPr>
            </a:p>
          </p:txBody>
        </p:sp>
        <p:sp>
          <p:nvSpPr>
            <p:cNvPr id="131" name="Rectangle 33"/>
            <p:cNvSpPr>
              <a:spLocks noChangeArrowheads="1"/>
            </p:cNvSpPr>
            <p:nvPr/>
          </p:nvSpPr>
          <p:spPr bwMode="auto">
            <a:xfrm>
              <a:off x="2592"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0.72</a:t>
              </a:r>
              <a:endParaRPr lang="en-US" sz="3200" b="0" dirty="0">
                <a:solidFill>
                  <a:srgbClr val="000000"/>
                </a:solidFill>
                <a:latin typeface="Times New Roman"/>
                <a:cs typeface="Times New Roman"/>
              </a:endParaRPr>
            </a:p>
          </p:txBody>
        </p:sp>
        <p:sp>
          <p:nvSpPr>
            <p:cNvPr id="132" name="Rectangle 34"/>
            <p:cNvSpPr>
              <a:spLocks noChangeArrowheads="1"/>
            </p:cNvSpPr>
            <p:nvPr/>
          </p:nvSpPr>
          <p:spPr bwMode="auto">
            <a:xfrm>
              <a:off x="3216"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0.18</a:t>
              </a:r>
            </a:p>
          </p:txBody>
        </p:sp>
        <p:sp>
          <p:nvSpPr>
            <p:cNvPr id="133" name="Rectangle 35"/>
            <p:cNvSpPr>
              <a:spLocks noChangeArrowheads="1"/>
            </p:cNvSpPr>
            <p:nvPr/>
          </p:nvSpPr>
          <p:spPr bwMode="auto">
            <a:xfrm>
              <a:off x="3840"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0.10</a:t>
              </a:r>
              <a:endParaRPr lang="en-US" sz="3200" b="0" dirty="0">
                <a:solidFill>
                  <a:srgbClr val="000000"/>
                </a:solidFill>
                <a:latin typeface="Times New Roman"/>
                <a:cs typeface="Times New Roman"/>
              </a:endParaRPr>
            </a:p>
          </p:txBody>
        </p:sp>
        <p:sp>
          <p:nvSpPr>
            <p:cNvPr id="134" name="Rectangle 36"/>
            <p:cNvSpPr>
              <a:spLocks noChangeArrowheads="1"/>
            </p:cNvSpPr>
            <p:nvPr/>
          </p:nvSpPr>
          <p:spPr bwMode="auto">
            <a:xfrm>
              <a:off x="2592"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0.66</a:t>
              </a:r>
              <a:endParaRPr lang="en-US" sz="3200" b="0" dirty="0">
                <a:solidFill>
                  <a:srgbClr val="000000"/>
                </a:solidFill>
                <a:latin typeface="Times New Roman"/>
                <a:cs typeface="Times New Roman"/>
              </a:endParaRPr>
            </a:p>
          </p:txBody>
        </p:sp>
        <p:sp>
          <p:nvSpPr>
            <p:cNvPr id="135" name="Rectangle 37"/>
            <p:cNvSpPr>
              <a:spLocks noChangeArrowheads="1"/>
            </p:cNvSpPr>
            <p:nvPr/>
          </p:nvSpPr>
          <p:spPr bwMode="auto">
            <a:xfrm>
              <a:off x="3216"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0.22</a:t>
              </a:r>
              <a:endParaRPr lang="en-US" sz="3200" b="0" dirty="0">
                <a:solidFill>
                  <a:srgbClr val="000000"/>
                </a:solidFill>
                <a:latin typeface="Times New Roman"/>
                <a:cs typeface="Times New Roman"/>
              </a:endParaRPr>
            </a:p>
          </p:txBody>
        </p:sp>
        <p:sp>
          <p:nvSpPr>
            <p:cNvPr id="136" name="Rectangle 38"/>
            <p:cNvSpPr>
              <a:spLocks noChangeArrowheads="1"/>
            </p:cNvSpPr>
            <p:nvPr/>
          </p:nvSpPr>
          <p:spPr bwMode="auto">
            <a:xfrm>
              <a:off x="3840"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0.12</a:t>
              </a:r>
            </a:p>
          </p:txBody>
        </p:sp>
      </p:grpSp>
      <p:grpSp>
        <p:nvGrpSpPr>
          <p:cNvPr id="7" name="Group 45"/>
          <p:cNvGrpSpPr>
            <a:grpSpLocks/>
          </p:cNvGrpSpPr>
          <p:nvPr/>
        </p:nvGrpSpPr>
        <p:grpSpPr bwMode="auto">
          <a:xfrm>
            <a:off x="3962400" y="3429000"/>
            <a:ext cx="2971800" cy="2971800"/>
            <a:chOff x="2592" y="2256"/>
            <a:chExt cx="1872" cy="1872"/>
          </a:xfrm>
        </p:grpSpPr>
        <p:sp>
          <p:nvSpPr>
            <p:cNvPr id="141" name="Rectangle 46"/>
            <p:cNvSpPr>
              <a:spLocks noChangeArrowheads="1"/>
            </p:cNvSpPr>
            <p:nvPr/>
          </p:nvSpPr>
          <p:spPr bwMode="auto">
            <a:xfrm>
              <a:off x="2592"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0.77</a:t>
              </a:r>
            </a:p>
          </p:txBody>
        </p:sp>
        <p:sp>
          <p:nvSpPr>
            <p:cNvPr id="142" name="Rectangle 47"/>
            <p:cNvSpPr>
              <a:spLocks noChangeArrowheads="1"/>
            </p:cNvSpPr>
            <p:nvPr/>
          </p:nvSpPr>
          <p:spPr bwMode="auto">
            <a:xfrm>
              <a:off x="3216"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0.14</a:t>
              </a:r>
              <a:endParaRPr lang="en-US" sz="3200" b="0" dirty="0">
                <a:solidFill>
                  <a:srgbClr val="000000"/>
                </a:solidFill>
                <a:latin typeface="Times New Roman"/>
                <a:cs typeface="Times New Roman"/>
              </a:endParaRPr>
            </a:p>
          </p:txBody>
        </p:sp>
        <p:sp>
          <p:nvSpPr>
            <p:cNvPr id="143" name="Rectangle 48"/>
            <p:cNvSpPr>
              <a:spLocks noChangeArrowheads="1"/>
            </p:cNvSpPr>
            <p:nvPr/>
          </p:nvSpPr>
          <p:spPr bwMode="auto">
            <a:xfrm>
              <a:off x="3840"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0.07</a:t>
              </a:r>
              <a:endParaRPr lang="en-US" sz="3200" b="0" dirty="0">
                <a:solidFill>
                  <a:srgbClr val="000000"/>
                </a:solidFill>
                <a:latin typeface="Times New Roman"/>
                <a:cs typeface="Times New Roman"/>
              </a:endParaRPr>
            </a:p>
          </p:txBody>
        </p:sp>
        <p:sp>
          <p:nvSpPr>
            <p:cNvPr id="144" name="Rectangle 49"/>
            <p:cNvSpPr>
              <a:spLocks noChangeArrowheads="1"/>
            </p:cNvSpPr>
            <p:nvPr/>
          </p:nvSpPr>
          <p:spPr bwMode="auto">
            <a:xfrm>
              <a:off x="2592"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0.77</a:t>
              </a:r>
              <a:endParaRPr lang="en-US" sz="3200" b="0" dirty="0">
                <a:solidFill>
                  <a:srgbClr val="000000"/>
                </a:solidFill>
                <a:latin typeface="Times New Roman"/>
                <a:cs typeface="Times New Roman"/>
              </a:endParaRPr>
            </a:p>
          </p:txBody>
        </p:sp>
        <p:sp>
          <p:nvSpPr>
            <p:cNvPr id="145" name="Rectangle 50"/>
            <p:cNvSpPr>
              <a:spLocks noChangeArrowheads="1"/>
            </p:cNvSpPr>
            <p:nvPr/>
          </p:nvSpPr>
          <p:spPr bwMode="auto">
            <a:xfrm>
              <a:off x="3216"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0.14</a:t>
              </a:r>
            </a:p>
          </p:txBody>
        </p:sp>
        <p:sp>
          <p:nvSpPr>
            <p:cNvPr id="146" name="Rectangle 51"/>
            <p:cNvSpPr>
              <a:spLocks noChangeArrowheads="1"/>
            </p:cNvSpPr>
            <p:nvPr/>
          </p:nvSpPr>
          <p:spPr bwMode="auto">
            <a:xfrm>
              <a:off x="3840"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0.07</a:t>
              </a:r>
              <a:endParaRPr lang="en-US" sz="3200" b="0" dirty="0">
                <a:solidFill>
                  <a:srgbClr val="000000"/>
                </a:solidFill>
                <a:latin typeface="Times New Roman"/>
                <a:cs typeface="Times New Roman"/>
              </a:endParaRPr>
            </a:p>
          </p:txBody>
        </p:sp>
        <p:sp>
          <p:nvSpPr>
            <p:cNvPr id="147" name="Rectangle 52"/>
            <p:cNvSpPr>
              <a:spLocks noChangeArrowheads="1"/>
            </p:cNvSpPr>
            <p:nvPr/>
          </p:nvSpPr>
          <p:spPr bwMode="auto">
            <a:xfrm>
              <a:off x="2592"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0.77</a:t>
              </a:r>
              <a:endParaRPr lang="en-US" sz="3200" b="0" dirty="0">
                <a:solidFill>
                  <a:srgbClr val="000000"/>
                </a:solidFill>
                <a:latin typeface="Times New Roman"/>
                <a:cs typeface="Times New Roman"/>
              </a:endParaRPr>
            </a:p>
          </p:txBody>
        </p:sp>
        <p:sp>
          <p:nvSpPr>
            <p:cNvPr id="148" name="Rectangle 53"/>
            <p:cNvSpPr>
              <a:spLocks noChangeArrowheads="1"/>
            </p:cNvSpPr>
            <p:nvPr/>
          </p:nvSpPr>
          <p:spPr bwMode="auto">
            <a:xfrm>
              <a:off x="3216"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smtClean="0">
                  <a:solidFill>
                    <a:srgbClr val="000000"/>
                  </a:solidFill>
                  <a:latin typeface="Times New Roman"/>
                  <a:cs typeface="Times New Roman"/>
                </a:rPr>
                <a:t>0.14</a:t>
              </a:r>
              <a:endParaRPr lang="en-US" sz="3200" b="0" dirty="0">
                <a:solidFill>
                  <a:srgbClr val="000000"/>
                </a:solidFill>
                <a:latin typeface="Times New Roman"/>
                <a:cs typeface="Times New Roman"/>
              </a:endParaRPr>
            </a:p>
          </p:txBody>
        </p:sp>
        <p:sp>
          <p:nvSpPr>
            <p:cNvPr id="149" name="Rectangle 54"/>
            <p:cNvSpPr>
              <a:spLocks noChangeArrowheads="1"/>
            </p:cNvSpPr>
            <p:nvPr/>
          </p:nvSpPr>
          <p:spPr bwMode="auto">
            <a:xfrm>
              <a:off x="3840"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0.07</a:t>
              </a:r>
            </a:p>
          </p:txBody>
        </p:sp>
      </p:grpSp>
      <p:sp>
        <p:nvSpPr>
          <p:cNvPr id="57" name="Rectangle 56"/>
          <p:cNvSpPr/>
          <p:nvPr/>
        </p:nvSpPr>
        <p:spPr>
          <a:xfrm>
            <a:off x="6205894" y="2410580"/>
            <a:ext cx="1922096" cy="369332"/>
          </a:xfrm>
          <a:prstGeom prst="rect">
            <a:avLst/>
          </a:prstGeom>
        </p:spPr>
        <p:txBody>
          <a:bodyPr wrap="none">
            <a:spAutoFit/>
          </a:bodyPr>
          <a:lstStyle/>
          <a:p>
            <a:r>
              <a:rPr lang="en-US" sz="1800" i="1" dirty="0" smtClean="0">
                <a:solidFill>
                  <a:srgbClr val="000000"/>
                </a:solidFill>
                <a:latin typeface="Times New Roman"/>
                <a:cs typeface="Times New Roman"/>
              </a:rPr>
              <a:t>Tomorrow will be</a:t>
            </a:r>
            <a:endParaRPr lang="en-US" sz="1800" i="1" dirty="0">
              <a:solidFill>
                <a:srgbClr val="000000"/>
              </a:solidFill>
              <a:latin typeface="Times New Roman"/>
              <a:cs typeface="Times New Roman"/>
            </a:endParaRPr>
          </a:p>
        </p:txBody>
      </p:sp>
      <p:sp>
        <p:nvSpPr>
          <p:cNvPr id="54" name="Rectangle 53"/>
          <p:cNvSpPr/>
          <p:nvPr/>
        </p:nvSpPr>
        <p:spPr>
          <a:xfrm>
            <a:off x="4934625" y="2410580"/>
            <a:ext cx="3193365" cy="369332"/>
          </a:xfrm>
          <a:prstGeom prst="rect">
            <a:avLst/>
          </a:prstGeom>
        </p:spPr>
        <p:txBody>
          <a:bodyPr wrap="none">
            <a:spAutoFit/>
          </a:bodyPr>
          <a:lstStyle/>
          <a:p>
            <a:r>
              <a:rPr lang="en-US" sz="1800" i="1" dirty="0" smtClean="0">
                <a:solidFill>
                  <a:srgbClr val="000000"/>
                </a:solidFill>
                <a:latin typeface="Times New Roman"/>
                <a:cs typeface="Times New Roman"/>
              </a:rPr>
              <a:t>The day after tomorrow will be</a:t>
            </a:r>
            <a:endParaRPr lang="en-US" sz="1800" i="1" dirty="0">
              <a:solidFill>
                <a:srgbClr val="000000"/>
              </a:solidFill>
              <a:latin typeface="Times New Roman"/>
              <a:cs typeface="Times New Roman"/>
            </a:endParaRPr>
          </a:p>
        </p:txBody>
      </p:sp>
      <p:sp>
        <p:nvSpPr>
          <p:cNvPr id="55" name="Rectangle 54"/>
          <p:cNvSpPr/>
          <p:nvPr/>
        </p:nvSpPr>
        <p:spPr>
          <a:xfrm>
            <a:off x="5378820" y="2410580"/>
            <a:ext cx="2749170" cy="369332"/>
          </a:xfrm>
          <a:prstGeom prst="rect">
            <a:avLst/>
          </a:prstGeom>
        </p:spPr>
        <p:txBody>
          <a:bodyPr wrap="none">
            <a:spAutoFit/>
          </a:bodyPr>
          <a:lstStyle/>
          <a:p>
            <a:r>
              <a:rPr lang="en-US" sz="1800" i="1" dirty="0" smtClean="0">
                <a:solidFill>
                  <a:srgbClr val="000000"/>
                </a:solidFill>
                <a:latin typeface="Times New Roman"/>
                <a:cs typeface="Times New Roman"/>
              </a:rPr>
              <a:t>Ten days from now will be</a:t>
            </a:r>
            <a:endParaRPr lang="en-US" sz="1800" i="1" dirty="0">
              <a:solidFill>
                <a:srgbClr val="000000"/>
              </a:solidFill>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5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p:bldP spid="57" grpId="1"/>
      <p:bldP spid="54" grpId="0"/>
      <p:bldP spid="54" grpId="1"/>
      <p:bldP spid="55" grpId="0"/>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Google’s Page Rank Algorithm</a:t>
            </a:r>
            <a:endParaRPr lang="en-US">
              <a:solidFill>
                <a:schemeClr val="tx1"/>
              </a:solidFill>
            </a:endParaRPr>
          </a:p>
        </p:txBody>
      </p:sp>
      <p:pic>
        <p:nvPicPr>
          <p:cNvPr id="946179" name="Picture 3" descr="PageRankWiki1"/>
          <p:cNvPicPr>
            <a:picLocks noChangeAspect="1" noChangeArrowheads="1"/>
          </p:cNvPicPr>
          <p:nvPr/>
        </p:nvPicPr>
        <p:blipFill>
          <a:blip r:embed="rId3"/>
          <a:srcRect/>
          <a:stretch>
            <a:fillRect/>
          </a:stretch>
        </p:blipFill>
        <p:spPr bwMode="auto">
          <a:xfrm>
            <a:off x="500063" y="1089025"/>
            <a:ext cx="8135937" cy="5489575"/>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545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15460" name="Picture 4"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15461" name="Picture 5"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15462" name="Picture 6"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15463" name="Picture 7"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15464" name="Picture 8"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sp>
        <p:nvSpPr>
          <p:cNvPr id="915474" name="Text Box 18"/>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15475" name="Text Box 19"/>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15476" name="Text Box 20"/>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15477" name="Text Box 21"/>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15478" name="Text Box 22"/>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5"/>
          <p:cNvGrpSpPr>
            <a:grpSpLocks/>
          </p:cNvGrpSpPr>
          <p:nvPr/>
        </p:nvGrpSpPr>
        <p:grpSpPr bwMode="auto">
          <a:xfrm>
            <a:off x="609600" y="1349375"/>
            <a:ext cx="7924800" cy="403225"/>
            <a:chOff x="384" y="850"/>
            <a:chExt cx="4992" cy="254"/>
          </a:xfrm>
        </p:grpSpPr>
        <p:sp>
          <p:nvSpPr>
            <p:cNvPr id="915479"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Start with a set of pages.</a:t>
              </a:r>
            </a:p>
          </p:txBody>
        </p:sp>
        <p:sp>
          <p:nvSpPr>
            <p:cNvPr id="915480"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1.</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17507"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17508"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17509"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17510"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17511"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17512"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17513"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17514"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17515"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17516"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17517"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17518"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17519"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17520"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17521"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17522"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17523"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17524"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17525"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403225"/>
            <a:chOff x="384" y="850"/>
            <a:chExt cx="4992" cy="254"/>
          </a:xfrm>
        </p:grpSpPr>
        <p:sp>
          <p:nvSpPr>
            <p:cNvPr id="917527"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Crawl the web to determine the link structure.</a:t>
              </a:r>
            </a:p>
          </p:txBody>
        </p:sp>
        <p:sp>
          <p:nvSpPr>
            <p:cNvPr id="917528"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2.</a:t>
              </a:r>
            </a:p>
          </p:txBody>
        </p:sp>
      </p:grpSp>
      <p:cxnSp>
        <p:nvCxnSpPr>
          <p:cNvPr id="917529" name="AutoShape 25"/>
          <p:cNvCxnSpPr>
            <a:cxnSpLocks noChangeShapeType="1"/>
            <a:stCxn id="0" idx="2"/>
            <a:endCxn id="0" idx="0"/>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19555"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19556"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19557"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19558"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19559"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19560"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19561"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19562"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19563"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19564"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19565"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19566"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19567"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19568"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19569"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19570"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19571"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19572"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19573"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403225"/>
            <a:chOff x="384" y="850"/>
            <a:chExt cx="4992" cy="254"/>
          </a:xfrm>
        </p:grpSpPr>
        <p:sp>
          <p:nvSpPr>
            <p:cNvPr id="919575"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Assign each page an initial rank of 1 / </a:t>
              </a:r>
              <a:r>
                <a:rPr lang="en-US" sz="2400" b="0" i="1">
                  <a:solidFill>
                    <a:srgbClr val="000000"/>
                  </a:solidFill>
                </a:rPr>
                <a:t>N</a:t>
              </a:r>
              <a:r>
                <a:rPr lang="en-US" sz="2400" b="0">
                  <a:solidFill>
                    <a:srgbClr val="000000"/>
                  </a:solidFill>
                </a:rPr>
                <a:t>.</a:t>
              </a:r>
            </a:p>
          </p:txBody>
        </p:sp>
        <p:sp>
          <p:nvSpPr>
            <p:cNvPr id="919576"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3.</a:t>
              </a:r>
            </a:p>
          </p:txBody>
        </p:sp>
      </p:grpSp>
      <p:sp>
        <p:nvSpPr>
          <p:cNvPr id="919578" name="Text Box 26"/>
          <p:cNvSpPr txBox="1">
            <a:spLocks noChangeArrowheads="1"/>
          </p:cNvSpPr>
          <p:nvPr/>
        </p:nvSpPr>
        <p:spPr bwMode="auto">
          <a:xfrm>
            <a:off x="1914525" y="3201988"/>
            <a:ext cx="8032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19579" name="Text Box 27"/>
          <p:cNvSpPr txBox="1">
            <a:spLocks noChangeArrowheads="1"/>
          </p:cNvSpPr>
          <p:nvPr/>
        </p:nvSpPr>
        <p:spPr bwMode="auto">
          <a:xfrm>
            <a:off x="4594225" y="3201988"/>
            <a:ext cx="804863"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19580" name="Text Box 28"/>
          <p:cNvSpPr txBox="1">
            <a:spLocks noChangeArrowheads="1"/>
          </p:cNvSpPr>
          <p:nvPr/>
        </p:nvSpPr>
        <p:spPr bwMode="auto">
          <a:xfrm>
            <a:off x="6323013" y="3963988"/>
            <a:ext cx="8223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19581" name="Text Box 29"/>
          <p:cNvSpPr txBox="1">
            <a:spLocks noChangeArrowheads="1"/>
          </p:cNvSpPr>
          <p:nvPr/>
        </p:nvSpPr>
        <p:spPr bwMode="auto">
          <a:xfrm>
            <a:off x="7261225" y="5716588"/>
            <a:ext cx="78105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19582" name="Text Box 30"/>
          <p:cNvSpPr txBox="1">
            <a:spLocks noChangeArrowheads="1"/>
          </p:cNvSpPr>
          <p:nvPr/>
        </p:nvSpPr>
        <p:spPr bwMode="auto">
          <a:xfrm>
            <a:off x="3514725" y="5729288"/>
            <a:ext cx="8159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cxnSp>
        <p:nvCxnSpPr>
          <p:cNvPr id="919584" name="AutoShape 32"/>
          <p:cNvCxnSpPr>
            <a:cxnSpLocks noChangeShapeType="1"/>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grpSp>
        <p:nvGrpSpPr>
          <p:cNvPr id="2" name="Group 22"/>
          <p:cNvGrpSpPr>
            <a:grpSpLocks/>
          </p:cNvGrpSpPr>
          <p:nvPr/>
        </p:nvGrpSpPr>
        <p:grpSpPr bwMode="auto">
          <a:xfrm>
            <a:off x="609600" y="1349375"/>
            <a:ext cx="7924800" cy="1025525"/>
            <a:chOff x="384" y="850"/>
            <a:chExt cx="4992" cy="646"/>
          </a:xfrm>
        </p:grpSpPr>
        <p:sp>
          <p:nvSpPr>
            <p:cNvPr id="921623" name="Text Box 23"/>
            <p:cNvSpPr txBox="1">
              <a:spLocks noChangeArrowheads="1"/>
            </p:cNvSpPr>
            <p:nvPr/>
          </p:nvSpPr>
          <p:spPr bwMode="auto">
            <a:xfrm>
              <a:off x="624" y="850"/>
              <a:ext cx="4752" cy="646"/>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Successively update the rank of each page by adding up the weight of every page that links to it divided by the number of links emanating from the referring page.</a:t>
              </a:r>
            </a:p>
          </p:txBody>
        </p:sp>
        <p:sp>
          <p:nvSpPr>
            <p:cNvPr id="921624"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4.</a:t>
              </a:r>
            </a:p>
          </p:txBody>
        </p:sp>
      </p:grpSp>
      <p:grpSp>
        <p:nvGrpSpPr>
          <p:cNvPr id="3" name="Group 35"/>
          <p:cNvGrpSpPr>
            <a:grpSpLocks/>
          </p:cNvGrpSpPr>
          <p:nvPr/>
        </p:nvGrpSpPr>
        <p:grpSpPr bwMode="auto">
          <a:xfrm>
            <a:off x="5111750" y="2522538"/>
            <a:ext cx="3651250" cy="2811462"/>
            <a:chOff x="2784" y="2021"/>
            <a:chExt cx="2300" cy="1771"/>
          </a:xfrm>
        </p:grpSpPr>
        <p:pic>
          <p:nvPicPr>
            <p:cNvPr id="921636" name="Picture 36" descr="PageIcon"/>
            <p:cNvPicPr>
              <a:picLocks noChangeAspect="1" noChangeArrowheads="1"/>
            </p:cNvPicPr>
            <p:nvPr/>
          </p:nvPicPr>
          <p:blipFill>
            <a:blip r:embed="rId3"/>
            <a:srcRect/>
            <a:stretch>
              <a:fillRect/>
            </a:stretch>
          </p:blipFill>
          <p:spPr bwMode="auto">
            <a:xfrm>
              <a:off x="3984" y="2021"/>
              <a:ext cx="524" cy="667"/>
            </a:xfrm>
            <a:prstGeom prst="rect">
              <a:avLst/>
            </a:prstGeom>
            <a:noFill/>
          </p:spPr>
        </p:pic>
        <p:pic>
          <p:nvPicPr>
            <p:cNvPr id="921637" name="Picture 37" descr="PageIcon"/>
            <p:cNvPicPr>
              <a:picLocks noChangeAspect="1" noChangeArrowheads="1"/>
            </p:cNvPicPr>
            <p:nvPr/>
          </p:nvPicPr>
          <p:blipFill>
            <a:blip r:embed="rId3"/>
            <a:srcRect/>
            <a:stretch>
              <a:fillRect/>
            </a:stretch>
          </p:blipFill>
          <p:spPr bwMode="auto">
            <a:xfrm>
              <a:off x="2788" y="3125"/>
              <a:ext cx="524" cy="667"/>
            </a:xfrm>
            <a:prstGeom prst="rect">
              <a:avLst/>
            </a:prstGeom>
            <a:noFill/>
          </p:spPr>
        </p:pic>
        <p:pic>
          <p:nvPicPr>
            <p:cNvPr id="921638" name="Picture 38" descr="PageIcon"/>
            <p:cNvPicPr>
              <a:picLocks noChangeAspect="1" noChangeArrowheads="1"/>
            </p:cNvPicPr>
            <p:nvPr/>
          </p:nvPicPr>
          <p:blipFill>
            <a:blip r:embed="rId3"/>
            <a:srcRect/>
            <a:stretch>
              <a:fillRect/>
            </a:stretch>
          </p:blipFill>
          <p:spPr bwMode="auto">
            <a:xfrm>
              <a:off x="4560" y="3125"/>
              <a:ext cx="524" cy="667"/>
            </a:xfrm>
            <a:prstGeom prst="rect">
              <a:avLst/>
            </a:prstGeom>
            <a:noFill/>
          </p:spPr>
        </p:pic>
        <p:cxnSp>
          <p:nvCxnSpPr>
            <p:cNvPr id="921639" name="AutoShape 39"/>
            <p:cNvCxnSpPr>
              <a:cxnSpLocks noChangeShapeType="1"/>
              <a:stCxn id="0" idx="2"/>
              <a:endCxn id="0" idx="0"/>
            </p:cNvCxnSpPr>
            <p:nvPr/>
          </p:nvCxnSpPr>
          <p:spPr bwMode="auto">
            <a:xfrm rot="16200000" flipH="1">
              <a:off x="4315" y="2619"/>
              <a:ext cx="437" cy="576"/>
            </a:xfrm>
            <a:prstGeom prst="curvedConnector3">
              <a:avLst>
                <a:gd name="adj1" fmla="val 49884"/>
              </a:avLst>
            </a:prstGeom>
            <a:noFill/>
            <a:ln w="9525">
              <a:solidFill>
                <a:schemeClr val="tx1"/>
              </a:solidFill>
              <a:round/>
              <a:headEnd/>
              <a:tailEnd type="triangle" w="med" len="med"/>
            </a:ln>
            <a:effectLst/>
          </p:spPr>
        </p:cxnSp>
        <p:cxnSp>
          <p:nvCxnSpPr>
            <p:cNvPr id="921640" name="AutoShape 40"/>
            <p:cNvCxnSpPr>
              <a:cxnSpLocks noChangeShapeType="1"/>
              <a:stCxn id="0" idx="3"/>
              <a:endCxn id="0" idx="1"/>
            </p:cNvCxnSpPr>
            <p:nvPr/>
          </p:nvCxnSpPr>
          <p:spPr bwMode="auto">
            <a:xfrm flipV="1">
              <a:off x="3312" y="2355"/>
              <a:ext cx="672" cy="1104"/>
            </a:xfrm>
            <a:prstGeom prst="curvedConnector3">
              <a:avLst>
                <a:gd name="adj1" fmla="val 50000"/>
              </a:avLst>
            </a:prstGeom>
            <a:noFill/>
            <a:ln w="9525">
              <a:solidFill>
                <a:schemeClr val="tx1"/>
              </a:solidFill>
              <a:round/>
              <a:headEnd/>
              <a:tailEnd type="triangle" w="med" len="med"/>
            </a:ln>
            <a:effectLst/>
          </p:spPr>
        </p:cxnSp>
        <p:cxnSp>
          <p:nvCxnSpPr>
            <p:cNvPr id="921641" name="AutoShape 41"/>
            <p:cNvCxnSpPr>
              <a:cxnSpLocks noChangeShapeType="1"/>
              <a:stCxn id="0" idx="2"/>
            </p:cNvCxnSpPr>
            <p:nvPr/>
          </p:nvCxnSpPr>
          <p:spPr bwMode="auto">
            <a:xfrm rot="5400000">
              <a:off x="3923" y="2557"/>
              <a:ext cx="192" cy="454"/>
            </a:xfrm>
            <a:prstGeom prst="curvedConnector2">
              <a:avLst/>
            </a:prstGeom>
            <a:noFill/>
            <a:ln w="9525">
              <a:solidFill>
                <a:schemeClr val="tx1"/>
              </a:solidFill>
              <a:round/>
              <a:headEnd/>
              <a:tailEnd type="triangle" w="med" len="med"/>
            </a:ln>
            <a:effectLst/>
          </p:spPr>
        </p:cxnSp>
        <p:cxnSp>
          <p:nvCxnSpPr>
            <p:cNvPr id="921642" name="AutoShape 42"/>
            <p:cNvCxnSpPr>
              <a:cxnSpLocks noChangeShapeType="1"/>
              <a:stCxn id="0" idx="3"/>
              <a:endCxn id="0" idx="1"/>
            </p:cNvCxnSpPr>
            <p:nvPr/>
          </p:nvCxnSpPr>
          <p:spPr bwMode="auto">
            <a:xfrm>
              <a:off x="3312" y="3459"/>
              <a:ext cx="1248" cy="0"/>
            </a:xfrm>
            <a:prstGeom prst="straightConnector1">
              <a:avLst/>
            </a:prstGeom>
            <a:noFill/>
            <a:ln w="9525">
              <a:solidFill>
                <a:schemeClr val="tx1"/>
              </a:solidFill>
              <a:round/>
              <a:headEnd/>
              <a:tailEnd type="triangle" w="med" len="med"/>
            </a:ln>
            <a:effectLst/>
          </p:spPr>
        </p:cxnSp>
        <p:sp>
          <p:nvSpPr>
            <p:cNvPr id="921643" name="Text Box 43"/>
            <p:cNvSpPr txBox="1">
              <a:spLocks noChangeArrowheads="1"/>
            </p:cNvSpPr>
            <p:nvPr/>
          </p:nvSpPr>
          <p:spPr bwMode="auto">
            <a:xfrm>
              <a:off x="4128" y="2165"/>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21644" name="Text Box 44"/>
            <p:cNvSpPr txBox="1">
              <a:spLocks noChangeArrowheads="1"/>
            </p:cNvSpPr>
            <p:nvPr/>
          </p:nvSpPr>
          <p:spPr bwMode="auto">
            <a:xfrm>
              <a:off x="4696" y="3269"/>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21645" name="Text Box 45"/>
            <p:cNvSpPr txBox="1">
              <a:spLocks noChangeArrowheads="1"/>
            </p:cNvSpPr>
            <p:nvPr/>
          </p:nvSpPr>
          <p:spPr bwMode="auto">
            <a:xfrm>
              <a:off x="2922" y="3277"/>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sp>
          <p:nvSpPr>
            <p:cNvPr id="921646" name="Text Box 46"/>
            <p:cNvSpPr txBox="1">
              <a:spLocks noChangeArrowheads="1"/>
            </p:cNvSpPr>
            <p:nvPr/>
          </p:nvSpPr>
          <p:spPr bwMode="auto">
            <a:xfrm>
              <a:off x="3983" y="2401"/>
              <a:ext cx="518"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21647" name="Text Box 47"/>
            <p:cNvSpPr txBox="1">
              <a:spLocks noChangeArrowheads="1"/>
            </p:cNvSpPr>
            <p:nvPr/>
          </p:nvSpPr>
          <p:spPr bwMode="auto">
            <a:xfrm>
              <a:off x="4574" y="3505"/>
              <a:ext cx="4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21648" name="Text Box 48"/>
            <p:cNvSpPr txBox="1">
              <a:spLocks noChangeArrowheads="1"/>
            </p:cNvSpPr>
            <p:nvPr/>
          </p:nvSpPr>
          <p:spPr bwMode="auto">
            <a:xfrm>
              <a:off x="2784" y="3513"/>
              <a:ext cx="514"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cxnSp>
          <p:nvCxnSpPr>
            <p:cNvPr id="921649" name="AutoShape 49"/>
            <p:cNvCxnSpPr>
              <a:cxnSpLocks noChangeShapeType="1"/>
              <a:stCxn id="0" idx="3"/>
            </p:cNvCxnSpPr>
            <p:nvPr/>
          </p:nvCxnSpPr>
          <p:spPr bwMode="auto">
            <a:xfrm flipV="1">
              <a:off x="3312" y="2976"/>
              <a:ext cx="436" cy="483"/>
            </a:xfrm>
            <a:prstGeom prst="curvedConnector2">
              <a:avLst/>
            </a:prstGeom>
            <a:noFill/>
            <a:ln w="9525">
              <a:solidFill>
                <a:schemeClr val="tx1"/>
              </a:solidFill>
              <a:round/>
              <a:headEnd/>
              <a:tailEnd type="triangle" w="med" len="med"/>
            </a:ln>
            <a:effectLst/>
          </p:spPr>
        </p:cxnSp>
      </p:grpSp>
      <p:sp>
        <p:nvSpPr>
          <p:cNvPr id="921650" name="Rectangle 50"/>
          <p:cNvSpPr>
            <a:spLocks noChangeArrowheads="1"/>
          </p:cNvSpPr>
          <p:nvPr/>
        </p:nvSpPr>
        <p:spPr bwMode="auto">
          <a:xfrm>
            <a:off x="990600" y="2489200"/>
            <a:ext cx="3962400" cy="3530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200" b="0" dirty="0">
                <a:solidFill>
                  <a:srgbClr val="000000"/>
                </a:solidFill>
              </a:rPr>
              <a:t>In the current example, page </a:t>
            </a:r>
            <a:r>
              <a:rPr lang="en-US" sz="2000" b="0" dirty="0">
                <a:solidFill>
                  <a:srgbClr val="000000"/>
                </a:solidFill>
                <a:latin typeface="Helvetica Neue" charset="0"/>
              </a:rPr>
              <a:t>E</a:t>
            </a:r>
            <a:r>
              <a:rPr lang="en-US" sz="2200" b="0" dirty="0">
                <a:solidFill>
                  <a:srgbClr val="000000"/>
                </a:solidFill>
              </a:rPr>
              <a:t> has two incoming links, one from page </a:t>
            </a:r>
            <a:r>
              <a:rPr lang="en-US" sz="2000" b="0" dirty="0">
                <a:solidFill>
                  <a:srgbClr val="000000"/>
                </a:solidFill>
                <a:latin typeface="Helvetica Neue" charset="0"/>
              </a:rPr>
              <a:t>C</a:t>
            </a:r>
            <a:r>
              <a:rPr lang="en-US" sz="2200" b="0" dirty="0">
                <a:solidFill>
                  <a:srgbClr val="000000"/>
                </a:solidFill>
              </a:rPr>
              <a:t> and one from page </a:t>
            </a:r>
            <a:r>
              <a:rPr lang="en-US" sz="2000" b="0" dirty="0">
                <a:solidFill>
                  <a:srgbClr val="000000"/>
                </a:solidFill>
                <a:latin typeface="Helvetica Neue" charset="0"/>
              </a:rPr>
              <a:t>D</a:t>
            </a:r>
            <a:r>
              <a:rPr lang="en-US" sz="2200" b="0" dirty="0">
                <a:solidFill>
                  <a:srgbClr val="000000"/>
                </a:solidFill>
              </a:rPr>
              <a:t>.</a:t>
            </a:r>
          </a:p>
          <a:p>
            <a:pPr marL="342900" indent="-342900" algn="just">
              <a:lnSpc>
                <a:spcPct val="85000"/>
              </a:lnSpc>
              <a:spcAft>
                <a:spcPct val="50000"/>
              </a:spcAft>
              <a:buFontTx/>
              <a:buChar char="•"/>
            </a:pPr>
            <a:r>
              <a:rPr lang="en-US" sz="2200" b="0" dirty="0">
                <a:solidFill>
                  <a:srgbClr val="000000"/>
                </a:solidFill>
              </a:rPr>
              <a:t>Page </a:t>
            </a:r>
            <a:r>
              <a:rPr lang="en-US" sz="2000" b="0" dirty="0">
                <a:solidFill>
                  <a:srgbClr val="000000"/>
                </a:solidFill>
                <a:latin typeface="Helvetica Neue" charset="0"/>
              </a:rPr>
              <a:t>C</a:t>
            </a:r>
            <a:r>
              <a:rPr lang="en-US" sz="2200" b="0" dirty="0">
                <a:solidFill>
                  <a:srgbClr val="000000"/>
                </a:solidFill>
              </a:rPr>
              <a:t> contributes 1/3 of its current page rank to page </a:t>
            </a:r>
            <a:r>
              <a:rPr lang="en-US" sz="2000" b="0" dirty="0">
                <a:solidFill>
                  <a:srgbClr val="000000"/>
                </a:solidFill>
                <a:latin typeface="Helvetica Neue" charset="0"/>
              </a:rPr>
              <a:t>E</a:t>
            </a:r>
            <a:r>
              <a:rPr lang="en-US" sz="2200" b="0" dirty="0">
                <a:solidFill>
                  <a:srgbClr val="000000"/>
                </a:solidFill>
              </a:rPr>
              <a:t> because </a:t>
            </a:r>
            <a:r>
              <a:rPr lang="en-US" sz="2000" b="0" dirty="0">
                <a:solidFill>
                  <a:srgbClr val="000000"/>
                </a:solidFill>
                <a:latin typeface="Helvetica Neue" charset="0"/>
              </a:rPr>
              <a:t>E</a:t>
            </a:r>
            <a:r>
              <a:rPr lang="en-US" sz="2200" b="0" dirty="0">
                <a:solidFill>
                  <a:srgbClr val="000000"/>
                </a:solidFill>
              </a:rPr>
              <a:t> is one of three links from page </a:t>
            </a:r>
            <a:r>
              <a:rPr lang="en-US" sz="2000" b="0" dirty="0">
                <a:solidFill>
                  <a:srgbClr val="000000"/>
                </a:solidFill>
                <a:latin typeface="Helvetica Neue" charset="0"/>
              </a:rPr>
              <a:t>C</a:t>
            </a:r>
            <a:r>
              <a:rPr lang="en-US" sz="2200" b="0" dirty="0">
                <a:solidFill>
                  <a:srgbClr val="000000"/>
                </a:solidFill>
              </a:rPr>
              <a:t>.  Similarly, </a:t>
            </a:r>
            <a:r>
              <a:rPr lang="en-US" sz="2200" b="0">
                <a:solidFill>
                  <a:srgbClr val="000000"/>
                </a:solidFill>
              </a:rPr>
              <a:t>page</a:t>
            </a:r>
            <a:r>
              <a:rPr lang="en-US" sz="2200" b="0" smtClean="0">
                <a:solidFill>
                  <a:srgbClr val="000000"/>
                </a:solidFill>
              </a:rPr>
              <a:t> </a:t>
            </a:r>
            <a:r>
              <a:rPr lang="en-US" sz="2000" b="0" smtClean="0">
                <a:solidFill>
                  <a:srgbClr val="000000"/>
                </a:solidFill>
                <a:latin typeface="Helvetica Neue" charset="0"/>
              </a:rPr>
              <a:t>D</a:t>
            </a:r>
            <a:r>
              <a:rPr lang="en-US" sz="2200" b="0" smtClean="0">
                <a:solidFill>
                  <a:srgbClr val="000000"/>
                </a:solidFill>
              </a:rPr>
              <a:t> </a:t>
            </a:r>
            <a:r>
              <a:rPr lang="en-US" sz="2200" b="0" dirty="0">
                <a:solidFill>
                  <a:srgbClr val="000000"/>
                </a:solidFill>
              </a:rPr>
              <a:t>offers 1/2 of its rank to </a:t>
            </a:r>
            <a:r>
              <a:rPr lang="en-US" sz="2000" b="0" dirty="0">
                <a:solidFill>
                  <a:srgbClr val="000000"/>
                </a:solidFill>
                <a:latin typeface="Helvetica Neue" charset="0"/>
              </a:rPr>
              <a:t>E</a:t>
            </a:r>
            <a:r>
              <a:rPr lang="en-US" sz="2200" b="0" dirty="0">
                <a:solidFill>
                  <a:srgbClr val="000000"/>
                </a:solidFill>
              </a:rPr>
              <a:t>.</a:t>
            </a:r>
          </a:p>
          <a:p>
            <a:pPr marL="342900" indent="-342900" algn="just">
              <a:lnSpc>
                <a:spcPct val="85000"/>
              </a:lnSpc>
              <a:spcAft>
                <a:spcPct val="50000"/>
              </a:spcAft>
              <a:buFontTx/>
              <a:buChar char="•"/>
            </a:pPr>
            <a:r>
              <a:rPr lang="en-US" sz="2200" b="0" dirty="0">
                <a:solidFill>
                  <a:srgbClr val="000000"/>
                </a:solidFill>
              </a:rPr>
              <a:t>The new page rank for </a:t>
            </a:r>
            <a:r>
              <a:rPr lang="en-US" sz="2000" b="0" dirty="0">
                <a:solidFill>
                  <a:srgbClr val="000000"/>
                </a:solidFill>
                <a:latin typeface="Helvetica Neue" charset="0"/>
              </a:rPr>
              <a:t>E</a:t>
            </a:r>
            <a:r>
              <a:rPr lang="en-US" sz="2200" b="0" dirty="0">
                <a:solidFill>
                  <a:srgbClr val="000000"/>
                </a:solidFill>
              </a:rPr>
              <a:t> is</a:t>
            </a:r>
          </a:p>
        </p:txBody>
      </p:sp>
      <p:grpSp>
        <p:nvGrpSpPr>
          <p:cNvPr id="4" name="Group 74"/>
          <p:cNvGrpSpPr>
            <a:grpSpLocks/>
          </p:cNvGrpSpPr>
          <p:nvPr/>
        </p:nvGrpSpPr>
        <p:grpSpPr bwMode="auto">
          <a:xfrm>
            <a:off x="1676400" y="5791200"/>
            <a:ext cx="3744913" cy="800100"/>
            <a:chOff x="1102" y="3680"/>
            <a:chExt cx="2359" cy="504"/>
          </a:xfrm>
        </p:grpSpPr>
        <p:sp>
          <p:nvSpPr>
            <p:cNvPr id="921651" name="Text Box 51"/>
            <p:cNvSpPr txBox="1">
              <a:spLocks noChangeArrowheads="1"/>
            </p:cNvSpPr>
            <p:nvPr/>
          </p:nvSpPr>
          <p:spPr bwMode="auto">
            <a:xfrm>
              <a:off x="1102" y="3811"/>
              <a:ext cx="866"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PR(</a:t>
              </a:r>
              <a:r>
                <a:rPr lang="en-US" sz="2000" b="0">
                  <a:solidFill>
                    <a:srgbClr val="000000"/>
                  </a:solidFill>
                  <a:latin typeface="Helvetica Neue" charset="0"/>
                </a:rPr>
                <a:t>E</a:t>
              </a:r>
              <a:r>
                <a:rPr lang="en-US" sz="2200" b="0">
                  <a:solidFill>
                    <a:srgbClr val="000000"/>
                  </a:solidFill>
                </a:rPr>
                <a:t>)   =  </a:t>
              </a:r>
            </a:p>
          </p:txBody>
        </p:sp>
        <p:sp>
          <p:nvSpPr>
            <p:cNvPr id="921652" name="Text Box 52"/>
            <p:cNvSpPr txBox="1">
              <a:spLocks noChangeArrowheads="1"/>
            </p:cNvSpPr>
            <p:nvPr/>
          </p:nvSpPr>
          <p:spPr bwMode="auto">
            <a:xfrm>
              <a:off x="1992" y="3680"/>
              <a:ext cx="608"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PR(</a:t>
              </a:r>
              <a:r>
                <a:rPr lang="en-US" sz="2000" b="0">
                  <a:solidFill>
                    <a:srgbClr val="000000"/>
                  </a:solidFill>
                  <a:latin typeface="Helvetica Neue" charset="0"/>
                </a:rPr>
                <a:t>C</a:t>
              </a:r>
              <a:r>
                <a:rPr lang="en-US" sz="2200" b="0">
                  <a:solidFill>
                    <a:srgbClr val="000000"/>
                  </a:solidFill>
                </a:rPr>
                <a:t>) </a:t>
              </a:r>
            </a:p>
          </p:txBody>
        </p:sp>
        <p:sp>
          <p:nvSpPr>
            <p:cNvPr id="921653" name="Text Box 53"/>
            <p:cNvSpPr txBox="1">
              <a:spLocks noChangeArrowheads="1"/>
            </p:cNvSpPr>
            <p:nvPr/>
          </p:nvSpPr>
          <p:spPr bwMode="auto">
            <a:xfrm>
              <a:off x="2856" y="3680"/>
              <a:ext cx="605"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PR(</a:t>
              </a:r>
              <a:r>
                <a:rPr lang="en-US" sz="2000" b="0">
                  <a:solidFill>
                    <a:srgbClr val="000000"/>
                  </a:solidFill>
                  <a:latin typeface="Helvetica Neue" charset="0"/>
                </a:rPr>
                <a:t>D</a:t>
              </a:r>
              <a:r>
                <a:rPr lang="en-US" sz="2200" b="0">
                  <a:solidFill>
                    <a:srgbClr val="000000"/>
                  </a:solidFill>
                </a:rPr>
                <a:t>) </a:t>
              </a:r>
            </a:p>
          </p:txBody>
        </p:sp>
        <p:sp>
          <p:nvSpPr>
            <p:cNvPr id="921654" name="Line 54"/>
            <p:cNvSpPr>
              <a:spLocks noChangeShapeType="1"/>
            </p:cNvSpPr>
            <p:nvPr/>
          </p:nvSpPr>
          <p:spPr bwMode="auto">
            <a:xfrm>
              <a:off x="2016" y="3959"/>
              <a:ext cx="50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921655" name="Line 55"/>
            <p:cNvSpPr>
              <a:spLocks noChangeShapeType="1"/>
            </p:cNvSpPr>
            <p:nvPr/>
          </p:nvSpPr>
          <p:spPr bwMode="auto">
            <a:xfrm>
              <a:off x="2880" y="3959"/>
              <a:ext cx="50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921656" name="Text Box 56"/>
            <p:cNvSpPr txBox="1">
              <a:spLocks noChangeArrowheads="1"/>
            </p:cNvSpPr>
            <p:nvPr/>
          </p:nvSpPr>
          <p:spPr bwMode="auto">
            <a:xfrm>
              <a:off x="2164" y="3915"/>
              <a:ext cx="20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3</a:t>
              </a:r>
            </a:p>
          </p:txBody>
        </p:sp>
        <p:sp>
          <p:nvSpPr>
            <p:cNvPr id="921657" name="Text Box 57"/>
            <p:cNvSpPr txBox="1">
              <a:spLocks noChangeArrowheads="1"/>
            </p:cNvSpPr>
            <p:nvPr/>
          </p:nvSpPr>
          <p:spPr bwMode="auto">
            <a:xfrm>
              <a:off x="3024" y="3915"/>
              <a:ext cx="20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2</a:t>
              </a:r>
            </a:p>
          </p:txBody>
        </p:sp>
        <p:sp>
          <p:nvSpPr>
            <p:cNvPr id="921658" name="Text Box 58"/>
            <p:cNvSpPr txBox="1">
              <a:spLocks noChangeArrowheads="1"/>
            </p:cNvSpPr>
            <p:nvPr/>
          </p:nvSpPr>
          <p:spPr bwMode="auto">
            <a:xfrm>
              <a:off x="2600" y="3816"/>
              <a:ext cx="215"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a:t>
              </a:r>
            </a:p>
          </p:txBody>
        </p:sp>
      </p:grpSp>
      <p:grpSp>
        <p:nvGrpSpPr>
          <p:cNvPr id="5" name="Group 75"/>
          <p:cNvGrpSpPr>
            <a:grpSpLocks/>
          </p:cNvGrpSpPr>
          <p:nvPr/>
        </p:nvGrpSpPr>
        <p:grpSpPr bwMode="auto">
          <a:xfrm>
            <a:off x="5529263" y="5791200"/>
            <a:ext cx="2017712" cy="800100"/>
            <a:chOff x="3529" y="3680"/>
            <a:chExt cx="1271" cy="504"/>
          </a:xfrm>
        </p:grpSpPr>
        <p:grpSp>
          <p:nvGrpSpPr>
            <p:cNvPr id="6" name="Group 69"/>
            <p:cNvGrpSpPr>
              <a:grpSpLocks/>
            </p:cNvGrpSpPr>
            <p:nvPr/>
          </p:nvGrpSpPr>
          <p:grpSpPr bwMode="auto">
            <a:xfrm>
              <a:off x="3788" y="3680"/>
              <a:ext cx="380" cy="504"/>
              <a:chOff x="3820" y="3680"/>
              <a:chExt cx="380" cy="504"/>
            </a:xfrm>
          </p:grpSpPr>
          <p:sp>
            <p:nvSpPr>
              <p:cNvPr id="921659" name="Text Box 59"/>
              <p:cNvSpPr txBox="1">
                <a:spLocks noChangeArrowheads="1"/>
              </p:cNvSpPr>
              <p:nvPr/>
            </p:nvSpPr>
            <p:spPr bwMode="auto">
              <a:xfrm>
                <a:off x="3820" y="3680"/>
                <a:ext cx="380"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0.2 </a:t>
                </a:r>
              </a:p>
            </p:txBody>
          </p:sp>
          <p:sp>
            <p:nvSpPr>
              <p:cNvPr id="921661" name="Line 61"/>
              <p:cNvSpPr>
                <a:spLocks noChangeShapeType="1"/>
              </p:cNvSpPr>
              <p:nvPr/>
            </p:nvSpPr>
            <p:spPr bwMode="auto">
              <a:xfrm>
                <a:off x="3840" y="3959"/>
                <a:ext cx="288"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921663" name="Text Box 63"/>
              <p:cNvSpPr txBox="1">
                <a:spLocks noChangeArrowheads="1"/>
              </p:cNvSpPr>
              <p:nvPr/>
            </p:nvSpPr>
            <p:spPr bwMode="auto">
              <a:xfrm>
                <a:off x="3887" y="3915"/>
                <a:ext cx="20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3</a:t>
                </a:r>
              </a:p>
            </p:txBody>
          </p:sp>
        </p:grpSp>
        <p:sp>
          <p:nvSpPr>
            <p:cNvPr id="921665" name="Text Box 65"/>
            <p:cNvSpPr txBox="1">
              <a:spLocks noChangeArrowheads="1"/>
            </p:cNvSpPr>
            <p:nvPr/>
          </p:nvSpPr>
          <p:spPr bwMode="auto">
            <a:xfrm>
              <a:off x="4169" y="3816"/>
              <a:ext cx="215"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a:t>
              </a:r>
            </a:p>
          </p:txBody>
        </p:sp>
        <p:grpSp>
          <p:nvGrpSpPr>
            <p:cNvPr id="7" name="Group 70"/>
            <p:cNvGrpSpPr>
              <a:grpSpLocks/>
            </p:cNvGrpSpPr>
            <p:nvPr/>
          </p:nvGrpSpPr>
          <p:grpSpPr bwMode="auto">
            <a:xfrm>
              <a:off x="4420" y="3680"/>
              <a:ext cx="380" cy="504"/>
              <a:chOff x="4420" y="3688"/>
              <a:chExt cx="380" cy="504"/>
            </a:xfrm>
          </p:grpSpPr>
          <p:sp>
            <p:nvSpPr>
              <p:cNvPr id="921666" name="Text Box 66"/>
              <p:cNvSpPr txBox="1">
                <a:spLocks noChangeArrowheads="1"/>
              </p:cNvSpPr>
              <p:nvPr/>
            </p:nvSpPr>
            <p:spPr bwMode="auto">
              <a:xfrm>
                <a:off x="4420" y="3688"/>
                <a:ext cx="380"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0.2 </a:t>
                </a:r>
              </a:p>
            </p:txBody>
          </p:sp>
          <p:sp>
            <p:nvSpPr>
              <p:cNvPr id="921667" name="Line 67"/>
              <p:cNvSpPr>
                <a:spLocks noChangeShapeType="1"/>
              </p:cNvSpPr>
              <p:nvPr/>
            </p:nvSpPr>
            <p:spPr bwMode="auto">
              <a:xfrm>
                <a:off x="4440" y="3967"/>
                <a:ext cx="288"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921668" name="Text Box 68"/>
              <p:cNvSpPr txBox="1">
                <a:spLocks noChangeArrowheads="1"/>
              </p:cNvSpPr>
              <p:nvPr/>
            </p:nvSpPr>
            <p:spPr bwMode="auto">
              <a:xfrm>
                <a:off x="4487" y="3923"/>
                <a:ext cx="20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2</a:t>
                </a:r>
              </a:p>
            </p:txBody>
          </p:sp>
        </p:grpSp>
        <p:sp>
          <p:nvSpPr>
            <p:cNvPr id="921671" name="Text Box 71"/>
            <p:cNvSpPr txBox="1">
              <a:spLocks noChangeArrowheads="1"/>
            </p:cNvSpPr>
            <p:nvPr/>
          </p:nvSpPr>
          <p:spPr bwMode="auto">
            <a:xfrm>
              <a:off x="3529" y="3816"/>
              <a:ext cx="215"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a:t>
              </a:r>
            </a:p>
          </p:txBody>
        </p:sp>
      </p:grpSp>
      <p:grpSp>
        <p:nvGrpSpPr>
          <p:cNvPr id="8" name="Group 76"/>
          <p:cNvGrpSpPr>
            <a:grpSpLocks/>
          </p:cNvGrpSpPr>
          <p:nvPr/>
        </p:nvGrpSpPr>
        <p:grpSpPr bwMode="auto">
          <a:xfrm>
            <a:off x="7686675" y="5999163"/>
            <a:ext cx="1003300" cy="427037"/>
            <a:chOff x="4888" y="3811"/>
            <a:chExt cx="632" cy="269"/>
          </a:xfrm>
        </p:grpSpPr>
        <p:sp>
          <p:nvSpPr>
            <p:cNvPr id="921672" name="Text Box 72"/>
            <p:cNvSpPr txBox="1">
              <a:spLocks noChangeArrowheads="1"/>
            </p:cNvSpPr>
            <p:nvPr/>
          </p:nvSpPr>
          <p:spPr bwMode="auto">
            <a:xfrm>
              <a:off x="4888" y="3821"/>
              <a:ext cx="204"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sym typeface="Symbol" charset="2"/>
                </a:rPr>
                <a:t></a:t>
              </a:r>
              <a:endParaRPr lang="en-US" sz="2000" b="0">
                <a:solidFill>
                  <a:srgbClr val="000000"/>
                </a:solidFill>
              </a:endParaRPr>
            </a:p>
          </p:txBody>
        </p:sp>
        <p:sp>
          <p:nvSpPr>
            <p:cNvPr id="921673" name="Text Box 73"/>
            <p:cNvSpPr txBox="1">
              <a:spLocks noChangeArrowheads="1"/>
            </p:cNvSpPr>
            <p:nvPr/>
          </p:nvSpPr>
          <p:spPr bwMode="auto">
            <a:xfrm>
              <a:off x="5096" y="3811"/>
              <a:ext cx="42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165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65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0" grpId="0"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Graph Terminology</a:t>
            </a:r>
            <a:endParaRPr lang="en-US">
              <a:solidFill>
                <a:schemeClr val="tx1"/>
              </a:solidFill>
            </a:endParaRPr>
          </a:p>
        </p:txBody>
      </p:sp>
      <p:sp>
        <p:nvSpPr>
          <p:cNvPr id="897027" name="Rectangle 3"/>
          <p:cNvSpPr>
            <a:spLocks noChangeArrowheads="1"/>
          </p:cNvSpPr>
          <p:nvPr/>
        </p:nvSpPr>
        <p:spPr bwMode="auto">
          <a:xfrm>
            <a:off x="488950" y="1219200"/>
            <a:ext cx="8164513" cy="5334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Mathematicians often use the words </a:t>
            </a:r>
            <a:r>
              <a:rPr lang="en-US" sz="2400" i="1">
                <a:solidFill>
                  <a:srgbClr val="000000"/>
                </a:solidFill>
              </a:rPr>
              <a:t>vertex</a:t>
            </a:r>
            <a:r>
              <a:rPr lang="en-US" sz="2400" b="0">
                <a:solidFill>
                  <a:srgbClr val="000000"/>
                </a:solidFill>
              </a:rPr>
              <a:t> and </a:t>
            </a:r>
            <a:r>
              <a:rPr lang="en-US" sz="2400" i="1">
                <a:solidFill>
                  <a:srgbClr val="000000"/>
                </a:solidFill>
              </a:rPr>
              <a:t>edge</a:t>
            </a:r>
            <a:r>
              <a:rPr lang="en-US" sz="2400" b="0">
                <a:solidFill>
                  <a:srgbClr val="000000"/>
                </a:solidFill>
              </a:rPr>
              <a:t> for the structures that computer scientists call </a:t>
            </a:r>
            <a:r>
              <a:rPr lang="en-US" sz="2400" i="1">
                <a:solidFill>
                  <a:srgbClr val="000000"/>
                </a:solidFill>
              </a:rPr>
              <a:t>node</a:t>
            </a:r>
            <a:r>
              <a:rPr lang="en-US" sz="2400" b="0">
                <a:solidFill>
                  <a:srgbClr val="000000"/>
                </a:solidFill>
              </a:rPr>
              <a:t> and </a:t>
            </a:r>
            <a:r>
              <a:rPr lang="en-US" sz="2400" i="1">
                <a:solidFill>
                  <a:srgbClr val="000000"/>
                </a:solidFill>
              </a:rPr>
              <a:t>arc</a:t>
            </a:r>
            <a:r>
              <a:rPr lang="en-US" sz="2400" b="0">
                <a:solidFill>
                  <a:srgbClr val="000000"/>
                </a:solidFill>
              </a:rPr>
              <a:t>.  We’ll stick with the computer science names, but you might see their mathematical counterparts in algorithmic descriptions.</a:t>
            </a:r>
          </a:p>
          <a:p>
            <a:pPr marL="342900" indent="-342900" algn="just">
              <a:lnSpc>
                <a:spcPct val="85000"/>
              </a:lnSpc>
              <a:spcAft>
                <a:spcPct val="50000"/>
              </a:spcAft>
              <a:buFontTx/>
              <a:buChar char="•"/>
            </a:pPr>
            <a:r>
              <a:rPr lang="en-US" sz="2400" b="0">
                <a:solidFill>
                  <a:srgbClr val="000000"/>
                </a:solidFill>
              </a:rPr>
              <a:t>The nodes to which a particular node is connected are called its </a:t>
            </a:r>
            <a:r>
              <a:rPr lang="en-US" sz="2400" i="1">
                <a:solidFill>
                  <a:srgbClr val="000000"/>
                </a:solidFill>
              </a:rPr>
              <a:t>neighbors</a:t>
            </a:r>
            <a:r>
              <a:rPr lang="en-US" sz="2400" b="0">
                <a:solidFill>
                  <a:srgbClr val="000000"/>
                </a:solidFill>
              </a:rPr>
              <a:t>.</a:t>
            </a:r>
          </a:p>
          <a:p>
            <a:pPr marL="342900" indent="-342900" algn="just">
              <a:lnSpc>
                <a:spcPct val="85000"/>
              </a:lnSpc>
              <a:spcAft>
                <a:spcPct val="50000"/>
              </a:spcAft>
              <a:buFontTx/>
              <a:buChar char="•"/>
            </a:pPr>
            <a:r>
              <a:rPr lang="en-US" sz="2400" b="0">
                <a:solidFill>
                  <a:srgbClr val="000000"/>
                </a:solidFill>
              </a:rPr>
              <a:t>In an undirected graph, the number of connections from a node is called its </a:t>
            </a:r>
            <a:r>
              <a:rPr lang="en-US" sz="2400" i="1">
                <a:solidFill>
                  <a:srgbClr val="000000"/>
                </a:solidFill>
              </a:rPr>
              <a:t>degree</a:t>
            </a:r>
            <a:r>
              <a:rPr lang="en-US" sz="2400" b="0">
                <a:solidFill>
                  <a:srgbClr val="000000"/>
                </a:solidFill>
              </a:rPr>
              <a:t>.  In a directed graph, the number of arcs leading outward is called the </a:t>
            </a:r>
            <a:r>
              <a:rPr lang="en-US" sz="2400" i="1">
                <a:solidFill>
                  <a:srgbClr val="000000"/>
                </a:solidFill>
              </a:rPr>
              <a:t>out-degree</a:t>
            </a:r>
            <a:r>
              <a:rPr lang="en-US" sz="2400" b="0">
                <a:solidFill>
                  <a:srgbClr val="000000"/>
                </a:solidFill>
              </a:rPr>
              <a:t>, and the number of arcs leading inward is called the </a:t>
            </a:r>
            <a:r>
              <a:rPr lang="en-US" sz="2400" i="1">
                <a:solidFill>
                  <a:srgbClr val="000000"/>
                </a:solidFill>
              </a:rPr>
              <a:t>in-degree</a:t>
            </a:r>
            <a:r>
              <a:rPr lang="en-US" sz="2400" b="0">
                <a:solidFill>
                  <a:srgbClr val="000000"/>
                </a:solidFill>
              </a:rPr>
              <a:t>.</a:t>
            </a:r>
          </a:p>
          <a:p>
            <a:pPr marL="342900" indent="-342900" algn="just">
              <a:lnSpc>
                <a:spcPct val="85000"/>
              </a:lnSpc>
              <a:spcAft>
                <a:spcPct val="50000"/>
              </a:spcAft>
              <a:buFontTx/>
              <a:buChar char="•"/>
            </a:pPr>
            <a:r>
              <a:rPr lang="en-US" sz="2400" b="0">
                <a:solidFill>
                  <a:srgbClr val="000000"/>
                </a:solidFill>
              </a:rPr>
              <a:t>A series of arcs that connect two nodes is called a </a:t>
            </a:r>
            <a:r>
              <a:rPr lang="en-US" sz="2400" i="1">
                <a:solidFill>
                  <a:srgbClr val="000000"/>
                </a:solidFill>
              </a:rPr>
              <a:t>path</a:t>
            </a:r>
            <a:r>
              <a:rPr lang="en-US" sz="2400" b="0">
                <a:solidFill>
                  <a:srgbClr val="000000"/>
                </a:solidFill>
              </a:rPr>
              <a:t>.  A path that returns to its starting point is called a </a:t>
            </a:r>
            <a:r>
              <a:rPr lang="en-US" sz="2400" i="1">
                <a:solidFill>
                  <a:srgbClr val="000000"/>
                </a:solidFill>
              </a:rPr>
              <a:t>cycle</a:t>
            </a:r>
            <a:r>
              <a:rPr lang="en-US" sz="2400" b="0">
                <a:solidFill>
                  <a:srgbClr val="000000"/>
                </a:solidFill>
              </a:rPr>
              <a:t>.</a:t>
            </a:r>
          </a:p>
          <a:p>
            <a:pPr marL="342900" indent="-342900" algn="just">
              <a:lnSpc>
                <a:spcPct val="85000"/>
              </a:lnSpc>
              <a:spcAft>
                <a:spcPct val="50000"/>
              </a:spcAft>
              <a:buFontTx/>
              <a:buChar char="•"/>
            </a:pPr>
            <a:r>
              <a:rPr lang="en-US" sz="2400" b="0">
                <a:solidFill>
                  <a:srgbClr val="000000"/>
                </a:solidFill>
              </a:rPr>
              <a:t>A graph in which there is a path between every pair of nodes is said to be </a:t>
            </a:r>
            <a:r>
              <a:rPr lang="en-US" sz="2400" i="1">
                <a:solidFill>
                  <a:srgbClr val="000000"/>
                </a:solidFill>
              </a:rPr>
              <a:t>connected</a:t>
            </a:r>
            <a:r>
              <a:rPr lang="en-US" sz="2400" b="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70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70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70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70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27" grpId="0" build="p"/>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grpSp>
        <p:nvGrpSpPr>
          <p:cNvPr id="2" name="Group 3"/>
          <p:cNvGrpSpPr>
            <a:grpSpLocks/>
          </p:cNvGrpSpPr>
          <p:nvPr/>
        </p:nvGrpSpPr>
        <p:grpSpPr bwMode="auto">
          <a:xfrm>
            <a:off x="609600" y="1349375"/>
            <a:ext cx="7924800" cy="1025525"/>
            <a:chOff x="384" y="850"/>
            <a:chExt cx="4992" cy="646"/>
          </a:xfrm>
        </p:grpSpPr>
        <p:sp>
          <p:nvSpPr>
            <p:cNvPr id="925700" name="Text Box 4"/>
            <p:cNvSpPr txBox="1">
              <a:spLocks noChangeArrowheads="1"/>
            </p:cNvSpPr>
            <p:nvPr/>
          </p:nvSpPr>
          <p:spPr bwMode="auto">
            <a:xfrm>
              <a:off x="624" y="850"/>
              <a:ext cx="4752" cy="646"/>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If a page (such as </a:t>
              </a:r>
              <a:r>
                <a:rPr lang="en-US" sz="2200" b="0">
                  <a:solidFill>
                    <a:srgbClr val="000000"/>
                  </a:solidFill>
                  <a:latin typeface="Helvetica Neue" charset="0"/>
                </a:rPr>
                <a:t>E</a:t>
              </a:r>
              <a:r>
                <a:rPr lang="en-US" sz="2400" b="0">
                  <a:solidFill>
                    <a:srgbClr val="000000"/>
                  </a:solidFill>
                </a:rPr>
                <a:t> in the current example) has no outward links, redistribute its rank equally among the other pages in the graph.</a:t>
              </a:r>
            </a:p>
          </p:txBody>
        </p:sp>
        <p:sp>
          <p:nvSpPr>
            <p:cNvPr id="925701" name="Text Box 5"/>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5.</a:t>
              </a:r>
            </a:p>
          </p:txBody>
        </p:sp>
      </p:grpSp>
      <p:grpSp>
        <p:nvGrpSpPr>
          <p:cNvPr id="3" name="Group 6"/>
          <p:cNvGrpSpPr>
            <a:grpSpLocks/>
          </p:cNvGrpSpPr>
          <p:nvPr/>
        </p:nvGrpSpPr>
        <p:grpSpPr bwMode="auto">
          <a:xfrm>
            <a:off x="5111750" y="2522538"/>
            <a:ext cx="3651250" cy="2811462"/>
            <a:chOff x="2784" y="2021"/>
            <a:chExt cx="2300" cy="1771"/>
          </a:xfrm>
        </p:grpSpPr>
        <p:pic>
          <p:nvPicPr>
            <p:cNvPr id="925703" name="Picture 7" descr="PageIcon"/>
            <p:cNvPicPr>
              <a:picLocks noChangeAspect="1" noChangeArrowheads="1"/>
            </p:cNvPicPr>
            <p:nvPr/>
          </p:nvPicPr>
          <p:blipFill>
            <a:blip r:embed="rId3"/>
            <a:srcRect/>
            <a:stretch>
              <a:fillRect/>
            </a:stretch>
          </p:blipFill>
          <p:spPr bwMode="auto">
            <a:xfrm>
              <a:off x="3984" y="2021"/>
              <a:ext cx="524" cy="667"/>
            </a:xfrm>
            <a:prstGeom prst="rect">
              <a:avLst/>
            </a:prstGeom>
            <a:noFill/>
          </p:spPr>
        </p:pic>
        <p:pic>
          <p:nvPicPr>
            <p:cNvPr id="925704" name="Picture 8" descr="PageIcon"/>
            <p:cNvPicPr>
              <a:picLocks noChangeAspect="1" noChangeArrowheads="1"/>
            </p:cNvPicPr>
            <p:nvPr/>
          </p:nvPicPr>
          <p:blipFill>
            <a:blip r:embed="rId3"/>
            <a:srcRect/>
            <a:stretch>
              <a:fillRect/>
            </a:stretch>
          </p:blipFill>
          <p:spPr bwMode="auto">
            <a:xfrm>
              <a:off x="2788" y="3125"/>
              <a:ext cx="524" cy="667"/>
            </a:xfrm>
            <a:prstGeom prst="rect">
              <a:avLst/>
            </a:prstGeom>
            <a:noFill/>
          </p:spPr>
        </p:pic>
        <p:pic>
          <p:nvPicPr>
            <p:cNvPr id="925705" name="Picture 9" descr="PageIcon"/>
            <p:cNvPicPr>
              <a:picLocks noChangeAspect="1" noChangeArrowheads="1"/>
            </p:cNvPicPr>
            <p:nvPr/>
          </p:nvPicPr>
          <p:blipFill>
            <a:blip r:embed="rId3"/>
            <a:srcRect/>
            <a:stretch>
              <a:fillRect/>
            </a:stretch>
          </p:blipFill>
          <p:spPr bwMode="auto">
            <a:xfrm>
              <a:off x="4560" y="3125"/>
              <a:ext cx="524" cy="667"/>
            </a:xfrm>
            <a:prstGeom prst="rect">
              <a:avLst/>
            </a:prstGeom>
            <a:noFill/>
          </p:spPr>
        </p:pic>
        <p:cxnSp>
          <p:nvCxnSpPr>
            <p:cNvPr id="925706" name="AutoShape 10"/>
            <p:cNvCxnSpPr>
              <a:cxnSpLocks noChangeShapeType="1"/>
              <a:stCxn id="0" idx="2"/>
              <a:endCxn id="0" idx="0"/>
            </p:cNvCxnSpPr>
            <p:nvPr/>
          </p:nvCxnSpPr>
          <p:spPr bwMode="auto">
            <a:xfrm rot="16200000" flipH="1">
              <a:off x="4315" y="2619"/>
              <a:ext cx="437" cy="576"/>
            </a:xfrm>
            <a:prstGeom prst="curvedConnector3">
              <a:avLst>
                <a:gd name="adj1" fmla="val 49884"/>
              </a:avLst>
            </a:prstGeom>
            <a:noFill/>
            <a:ln w="9525">
              <a:solidFill>
                <a:schemeClr val="tx1"/>
              </a:solidFill>
              <a:round/>
              <a:headEnd/>
              <a:tailEnd type="triangle" w="med" len="med"/>
            </a:ln>
            <a:effectLst/>
          </p:spPr>
        </p:cxnSp>
        <p:cxnSp>
          <p:nvCxnSpPr>
            <p:cNvPr id="925707" name="AutoShape 11"/>
            <p:cNvCxnSpPr>
              <a:cxnSpLocks noChangeShapeType="1"/>
              <a:stCxn id="0" idx="3"/>
              <a:endCxn id="0" idx="1"/>
            </p:cNvCxnSpPr>
            <p:nvPr/>
          </p:nvCxnSpPr>
          <p:spPr bwMode="auto">
            <a:xfrm flipV="1">
              <a:off x="3312" y="2355"/>
              <a:ext cx="672" cy="1104"/>
            </a:xfrm>
            <a:prstGeom prst="curvedConnector3">
              <a:avLst>
                <a:gd name="adj1" fmla="val 50000"/>
              </a:avLst>
            </a:prstGeom>
            <a:noFill/>
            <a:ln w="9525">
              <a:solidFill>
                <a:schemeClr val="tx1"/>
              </a:solidFill>
              <a:round/>
              <a:headEnd/>
              <a:tailEnd type="triangle" w="med" len="med"/>
            </a:ln>
            <a:effectLst/>
          </p:spPr>
        </p:cxnSp>
        <p:cxnSp>
          <p:nvCxnSpPr>
            <p:cNvPr id="925708" name="AutoShape 12"/>
            <p:cNvCxnSpPr>
              <a:cxnSpLocks noChangeShapeType="1"/>
              <a:stCxn id="0" idx="2"/>
            </p:cNvCxnSpPr>
            <p:nvPr/>
          </p:nvCxnSpPr>
          <p:spPr bwMode="auto">
            <a:xfrm rot="5400000">
              <a:off x="3923" y="2557"/>
              <a:ext cx="192" cy="454"/>
            </a:xfrm>
            <a:prstGeom prst="curvedConnector2">
              <a:avLst/>
            </a:prstGeom>
            <a:noFill/>
            <a:ln w="9525">
              <a:solidFill>
                <a:schemeClr val="tx1"/>
              </a:solidFill>
              <a:round/>
              <a:headEnd/>
              <a:tailEnd type="triangle" w="med" len="med"/>
            </a:ln>
            <a:effectLst/>
          </p:spPr>
        </p:cxnSp>
        <p:cxnSp>
          <p:nvCxnSpPr>
            <p:cNvPr id="925709" name="AutoShape 13"/>
            <p:cNvCxnSpPr>
              <a:cxnSpLocks noChangeShapeType="1"/>
              <a:stCxn id="0" idx="3"/>
              <a:endCxn id="0" idx="1"/>
            </p:cNvCxnSpPr>
            <p:nvPr/>
          </p:nvCxnSpPr>
          <p:spPr bwMode="auto">
            <a:xfrm>
              <a:off x="3312" y="3459"/>
              <a:ext cx="1248" cy="0"/>
            </a:xfrm>
            <a:prstGeom prst="straightConnector1">
              <a:avLst/>
            </a:prstGeom>
            <a:noFill/>
            <a:ln w="9525">
              <a:solidFill>
                <a:schemeClr val="tx1"/>
              </a:solidFill>
              <a:round/>
              <a:headEnd/>
              <a:tailEnd type="triangle" w="med" len="med"/>
            </a:ln>
            <a:effectLst/>
          </p:spPr>
        </p:cxnSp>
        <p:sp>
          <p:nvSpPr>
            <p:cNvPr id="925710" name="Text Box 14"/>
            <p:cNvSpPr txBox="1">
              <a:spLocks noChangeArrowheads="1"/>
            </p:cNvSpPr>
            <p:nvPr/>
          </p:nvSpPr>
          <p:spPr bwMode="auto">
            <a:xfrm>
              <a:off x="4128" y="2165"/>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25711" name="Text Box 15"/>
            <p:cNvSpPr txBox="1">
              <a:spLocks noChangeArrowheads="1"/>
            </p:cNvSpPr>
            <p:nvPr/>
          </p:nvSpPr>
          <p:spPr bwMode="auto">
            <a:xfrm>
              <a:off x="4696" y="3269"/>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25712" name="Text Box 16"/>
            <p:cNvSpPr txBox="1">
              <a:spLocks noChangeArrowheads="1"/>
            </p:cNvSpPr>
            <p:nvPr/>
          </p:nvSpPr>
          <p:spPr bwMode="auto">
            <a:xfrm>
              <a:off x="2922" y="3277"/>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sp>
          <p:nvSpPr>
            <p:cNvPr id="925713" name="Text Box 17"/>
            <p:cNvSpPr txBox="1">
              <a:spLocks noChangeArrowheads="1"/>
            </p:cNvSpPr>
            <p:nvPr/>
          </p:nvSpPr>
          <p:spPr bwMode="auto">
            <a:xfrm>
              <a:off x="3983" y="2401"/>
              <a:ext cx="518"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25714" name="Text Box 18"/>
            <p:cNvSpPr txBox="1">
              <a:spLocks noChangeArrowheads="1"/>
            </p:cNvSpPr>
            <p:nvPr/>
          </p:nvSpPr>
          <p:spPr bwMode="auto">
            <a:xfrm>
              <a:off x="4574" y="3505"/>
              <a:ext cx="4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25715" name="Text Box 19"/>
            <p:cNvSpPr txBox="1">
              <a:spLocks noChangeArrowheads="1"/>
            </p:cNvSpPr>
            <p:nvPr/>
          </p:nvSpPr>
          <p:spPr bwMode="auto">
            <a:xfrm>
              <a:off x="2784" y="3513"/>
              <a:ext cx="514"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cxnSp>
          <p:nvCxnSpPr>
            <p:cNvPr id="925716" name="AutoShape 20"/>
            <p:cNvCxnSpPr>
              <a:cxnSpLocks noChangeShapeType="1"/>
              <a:stCxn id="0" idx="3"/>
            </p:cNvCxnSpPr>
            <p:nvPr/>
          </p:nvCxnSpPr>
          <p:spPr bwMode="auto">
            <a:xfrm flipV="1">
              <a:off x="3312" y="2976"/>
              <a:ext cx="436" cy="483"/>
            </a:xfrm>
            <a:prstGeom prst="curvedConnector2">
              <a:avLst/>
            </a:prstGeom>
            <a:noFill/>
            <a:ln w="9525">
              <a:solidFill>
                <a:schemeClr val="tx1"/>
              </a:solidFill>
              <a:round/>
              <a:headEnd/>
              <a:tailEnd type="triangle" w="med" len="med"/>
            </a:ln>
            <a:effectLst/>
          </p:spPr>
        </p:cxnSp>
      </p:grpSp>
      <p:sp>
        <p:nvSpPr>
          <p:cNvPr id="925717" name="Rectangle 21"/>
          <p:cNvSpPr>
            <a:spLocks noChangeArrowheads="1"/>
          </p:cNvSpPr>
          <p:nvPr/>
        </p:nvSpPr>
        <p:spPr bwMode="auto">
          <a:xfrm>
            <a:off x="990600" y="2489200"/>
            <a:ext cx="3962400" cy="3530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200" b="0">
                <a:solidFill>
                  <a:srgbClr val="000000"/>
                </a:solidFill>
              </a:rPr>
              <a:t>In this graph, 1/4 of </a:t>
            </a:r>
            <a:r>
              <a:rPr lang="en-US" sz="2000" b="0">
                <a:solidFill>
                  <a:srgbClr val="000000"/>
                </a:solidFill>
                <a:latin typeface="Helvetica Neue" charset="0"/>
              </a:rPr>
              <a:t>E</a:t>
            </a:r>
            <a:r>
              <a:rPr lang="en-US" sz="2200" b="0">
                <a:solidFill>
                  <a:srgbClr val="000000"/>
                </a:solidFill>
              </a:rPr>
              <a:t>’s page rank is distributed to pages </a:t>
            </a:r>
            <a:r>
              <a:rPr lang="en-US" sz="2000" b="0">
                <a:solidFill>
                  <a:srgbClr val="000000"/>
                </a:solidFill>
                <a:latin typeface="Helvetica Neue" charset="0"/>
              </a:rPr>
              <a:t>A</a:t>
            </a:r>
            <a:r>
              <a:rPr lang="en-US" sz="2200" b="0">
                <a:solidFill>
                  <a:srgbClr val="000000"/>
                </a:solidFill>
              </a:rPr>
              <a:t>, </a:t>
            </a:r>
            <a:r>
              <a:rPr lang="en-US" sz="2000" b="0">
                <a:solidFill>
                  <a:srgbClr val="000000"/>
                </a:solidFill>
                <a:latin typeface="Helvetica Neue" charset="0"/>
              </a:rPr>
              <a:t>B</a:t>
            </a:r>
            <a:r>
              <a:rPr lang="en-US" sz="2200" b="0">
                <a:solidFill>
                  <a:srgbClr val="000000"/>
                </a:solidFill>
              </a:rPr>
              <a:t>, </a:t>
            </a:r>
            <a:r>
              <a:rPr lang="en-US" sz="2000" b="0">
                <a:solidFill>
                  <a:srgbClr val="000000"/>
                </a:solidFill>
                <a:latin typeface="Helvetica Neue" charset="0"/>
              </a:rPr>
              <a:t>C</a:t>
            </a:r>
            <a:r>
              <a:rPr lang="en-US" sz="2200" b="0">
                <a:solidFill>
                  <a:srgbClr val="000000"/>
                </a:solidFill>
              </a:rPr>
              <a:t>, and </a:t>
            </a:r>
            <a:r>
              <a:rPr lang="en-US" sz="2000" b="0">
                <a:solidFill>
                  <a:srgbClr val="000000"/>
                </a:solidFill>
                <a:latin typeface="Helvetica Neue" charset="0"/>
              </a:rPr>
              <a:t>D</a:t>
            </a:r>
            <a:r>
              <a:rPr lang="en-US" sz="2200" b="0">
                <a:solidFill>
                  <a:srgbClr val="000000"/>
                </a:solidFill>
              </a:rPr>
              <a:t>.</a:t>
            </a:r>
          </a:p>
          <a:p>
            <a:pPr marL="342900" indent="-342900" algn="just">
              <a:lnSpc>
                <a:spcPct val="85000"/>
              </a:lnSpc>
              <a:spcAft>
                <a:spcPct val="50000"/>
              </a:spcAft>
              <a:buFontTx/>
              <a:buChar char="•"/>
            </a:pPr>
            <a:r>
              <a:rPr lang="en-US" sz="2200" b="0">
                <a:solidFill>
                  <a:srgbClr val="000000"/>
                </a:solidFill>
              </a:rPr>
              <a:t>The idea behind this model is that users will keep searching if they reach a dead 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57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717" grpId="0" build="p"/>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27747"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27748"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27749"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27750"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27751"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27752"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27753"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27754"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27755"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27756"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27757"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27758"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27759"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27760"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27761"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27762"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27763"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27764"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27765"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403225"/>
            <a:chOff x="384" y="850"/>
            <a:chExt cx="4992" cy="254"/>
          </a:xfrm>
        </p:grpSpPr>
        <p:sp>
          <p:nvSpPr>
            <p:cNvPr id="927767"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Apply this redistribution to every page in the graph.</a:t>
              </a:r>
            </a:p>
          </p:txBody>
        </p:sp>
        <p:sp>
          <p:nvSpPr>
            <p:cNvPr id="927768"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7.</a:t>
              </a:r>
            </a:p>
          </p:txBody>
        </p:sp>
      </p:grpSp>
      <p:sp>
        <p:nvSpPr>
          <p:cNvPr id="927769" name="Text Box 25"/>
          <p:cNvSpPr txBox="1">
            <a:spLocks noChangeArrowheads="1"/>
          </p:cNvSpPr>
          <p:nvPr/>
        </p:nvSpPr>
        <p:spPr bwMode="auto">
          <a:xfrm>
            <a:off x="1914525" y="3201988"/>
            <a:ext cx="8032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0.28</a:t>
            </a:r>
            <a:endParaRPr lang="en-US" sz="1800">
              <a:solidFill>
                <a:srgbClr val="000000"/>
              </a:solidFill>
            </a:endParaRPr>
          </a:p>
        </p:txBody>
      </p:sp>
      <p:sp>
        <p:nvSpPr>
          <p:cNvPr id="927770" name="Text Box 26"/>
          <p:cNvSpPr txBox="1">
            <a:spLocks noChangeArrowheads="1"/>
          </p:cNvSpPr>
          <p:nvPr/>
        </p:nvSpPr>
        <p:spPr bwMode="auto">
          <a:xfrm>
            <a:off x="4594225" y="3201988"/>
            <a:ext cx="804863"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0.15</a:t>
            </a:r>
            <a:endParaRPr lang="en-US" sz="1800">
              <a:solidFill>
                <a:srgbClr val="000000"/>
              </a:solidFill>
            </a:endParaRPr>
          </a:p>
        </p:txBody>
      </p:sp>
      <p:sp>
        <p:nvSpPr>
          <p:cNvPr id="927771" name="Text Box 27"/>
          <p:cNvSpPr txBox="1">
            <a:spLocks noChangeArrowheads="1"/>
          </p:cNvSpPr>
          <p:nvPr/>
        </p:nvSpPr>
        <p:spPr bwMode="auto">
          <a:xfrm>
            <a:off x="6323013" y="3963988"/>
            <a:ext cx="8223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0.18</a:t>
            </a:r>
            <a:endParaRPr lang="en-US" sz="1800">
              <a:solidFill>
                <a:srgbClr val="000000"/>
              </a:solidFill>
            </a:endParaRPr>
          </a:p>
        </p:txBody>
      </p:sp>
      <p:sp>
        <p:nvSpPr>
          <p:cNvPr id="927772" name="Text Box 28"/>
          <p:cNvSpPr txBox="1">
            <a:spLocks noChangeArrowheads="1"/>
          </p:cNvSpPr>
          <p:nvPr/>
        </p:nvSpPr>
        <p:spPr bwMode="auto">
          <a:xfrm>
            <a:off x="7261225" y="5716588"/>
            <a:ext cx="78105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27773" name="Text Box 29"/>
          <p:cNvSpPr txBox="1">
            <a:spLocks noChangeArrowheads="1"/>
          </p:cNvSpPr>
          <p:nvPr/>
        </p:nvSpPr>
        <p:spPr bwMode="auto">
          <a:xfrm>
            <a:off x="3514725" y="5729288"/>
            <a:ext cx="8159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0.22</a:t>
            </a:r>
            <a:endParaRPr lang="en-US" sz="1800">
              <a:solidFill>
                <a:srgbClr val="000000"/>
              </a:solidFill>
            </a:endParaRPr>
          </a:p>
        </p:txBody>
      </p:sp>
      <p:cxnSp>
        <p:nvCxnSpPr>
          <p:cNvPr id="927774" name="AutoShape 30"/>
          <p:cNvCxnSpPr>
            <a:cxnSpLocks noChangeShapeType="1"/>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29795"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29796"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29797"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29798"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29799"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29800"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29801"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29802"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29803"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29804"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29805"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29806"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29807"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29808"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29809"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29810"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29811"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29812"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29813"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403225"/>
            <a:chOff x="384" y="850"/>
            <a:chExt cx="4992" cy="254"/>
          </a:xfrm>
        </p:grpSpPr>
        <p:sp>
          <p:nvSpPr>
            <p:cNvPr id="929815"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Repeat this process until the page ranks stabilize.</a:t>
              </a:r>
            </a:p>
          </p:txBody>
        </p:sp>
        <p:sp>
          <p:nvSpPr>
            <p:cNvPr id="929816"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8.</a:t>
              </a:r>
            </a:p>
          </p:txBody>
        </p:sp>
      </p:grpSp>
      <p:sp>
        <p:nvSpPr>
          <p:cNvPr id="929817" name="Text Box 25"/>
          <p:cNvSpPr txBox="1">
            <a:spLocks noChangeArrowheads="1"/>
          </p:cNvSpPr>
          <p:nvPr/>
        </p:nvSpPr>
        <p:spPr bwMode="auto">
          <a:xfrm>
            <a:off x="1914525" y="3201988"/>
            <a:ext cx="8032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0.26</a:t>
            </a:r>
            <a:endParaRPr lang="en-US" sz="1800">
              <a:solidFill>
                <a:srgbClr val="000000"/>
              </a:solidFill>
            </a:endParaRPr>
          </a:p>
        </p:txBody>
      </p:sp>
      <p:sp>
        <p:nvSpPr>
          <p:cNvPr id="929818" name="Text Box 26"/>
          <p:cNvSpPr txBox="1">
            <a:spLocks noChangeArrowheads="1"/>
          </p:cNvSpPr>
          <p:nvPr/>
        </p:nvSpPr>
        <p:spPr bwMode="auto">
          <a:xfrm>
            <a:off x="4594225" y="3201988"/>
            <a:ext cx="804863"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29819" name="Text Box 27"/>
          <p:cNvSpPr txBox="1">
            <a:spLocks noChangeArrowheads="1"/>
          </p:cNvSpPr>
          <p:nvPr/>
        </p:nvSpPr>
        <p:spPr bwMode="auto">
          <a:xfrm>
            <a:off x="6323013" y="3963988"/>
            <a:ext cx="8223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29820" name="Text Box 28"/>
          <p:cNvSpPr txBox="1">
            <a:spLocks noChangeArrowheads="1"/>
          </p:cNvSpPr>
          <p:nvPr/>
        </p:nvSpPr>
        <p:spPr bwMode="auto">
          <a:xfrm>
            <a:off x="7261225" y="5716588"/>
            <a:ext cx="78105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0.16</a:t>
            </a:r>
            <a:endParaRPr lang="en-US" sz="1800">
              <a:solidFill>
                <a:srgbClr val="000000"/>
              </a:solidFill>
            </a:endParaRPr>
          </a:p>
        </p:txBody>
      </p:sp>
      <p:sp>
        <p:nvSpPr>
          <p:cNvPr id="929821" name="Text Box 29"/>
          <p:cNvSpPr txBox="1">
            <a:spLocks noChangeArrowheads="1"/>
          </p:cNvSpPr>
          <p:nvPr/>
        </p:nvSpPr>
        <p:spPr bwMode="auto">
          <a:xfrm>
            <a:off x="3514725" y="5729288"/>
            <a:ext cx="8159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0.23</a:t>
            </a:r>
            <a:endParaRPr lang="en-US" sz="1800">
              <a:solidFill>
                <a:srgbClr val="000000"/>
              </a:solidFill>
            </a:endParaRPr>
          </a:p>
        </p:txBody>
      </p:sp>
      <p:cxnSp>
        <p:nvCxnSpPr>
          <p:cNvPr id="929822" name="AutoShape 30"/>
          <p:cNvCxnSpPr>
            <a:cxnSpLocks noChangeShapeType="1"/>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31843"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31844"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31845"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31846"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31847"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31848"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31849"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31850"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31851"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31852"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31853"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31854"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31855"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31856"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31857"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31858"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31859"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31860"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31861"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714375"/>
            <a:chOff x="384" y="850"/>
            <a:chExt cx="4992" cy="450"/>
          </a:xfrm>
        </p:grpSpPr>
        <p:sp>
          <p:nvSpPr>
            <p:cNvPr id="931863" name="Text Box 23"/>
            <p:cNvSpPr txBox="1">
              <a:spLocks noChangeArrowheads="1"/>
            </p:cNvSpPr>
            <p:nvPr/>
          </p:nvSpPr>
          <p:spPr bwMode="auto">
            <a:xfrm>
              <a:off x="624" y="850"/>
              <a:ext cx="4752" cy="450"/>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In practice, the Page Rank algorithm adds a </a:t>
              </a:r>
              <a:r>
                <a:rPr lang="en-US" sz="2400" i="1">
                  <a:solidFill>
                    <a:srgbClr val="000000"/>
                  </a:solidFill>
                </a:rPr>
                <a:t>damping factor</a:t>
              </a:r>
              <a:r>
                <a:rPr lang="en-US" sz="2400" b="0">
                  <a:solidFill>
                    <a:srgbClr val="000000"/>
                  </a:solidFill>
                </a:rPr>
                <a:t> at each stage to model the fact that users stop searching. </a:t>
              </a:r>
            </a:p>
          </p:txBody>
        </p:sp>
        <p:sp>
          <p:nvSpPr>
            <p:cNvPr id="931864"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9.</a:t>
              </a:r>
            </a:p>
          </p:txBody>
        </p:sp>
      </p:grpSp>
      <p:sp>
        <p:nvSpPr>
          <p:cNvPr id="931865" name="Text Box 25"/>
          <p:cNvSpPr txBox="1">
            <a:spLocks noChangeArrowheads="1"/>
          </p:cNvSpPr>
          <p:nvPr/>
        </p:nvSpPr>
        <p:spPr bwMode="auto">
          <a:xfrm>
            <a:off x="1914525" y="3201988"/>
            <a:ext cx="8032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0.25</a:t>
            </a:r>
            <a:endParaRPr lang="en-US" sz="1800">
              <a:solidFill>
                <a:srgbClr val="000000"/>
              </a:solidFill>
            </a:endParaRPr>
          </a:p>
        </p:txBody>
      </p:sp>
      <p:sp>
        <p:nvSpPr>
          <p:cNvPr id="931866" name="Text Box 26"/>
          <p:cNvSpPr txBox="1">
            <a:spLocks noChangeArrowheads="1"/>
          </p:cNvSpPr>
          <p:nvPr/>
        </p:nvSpPr>
        <p:spPr bwMode="auto">
          <a:xfrm>
            <a:off x="4594225" y="3201988"/>
            <a:ext cx="804863"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31867" name="Text Box 27"/>
          <p:cNvSpPr txBox="1">
            <a:spLocks noChangeArrowheads="1"/>
          </p:cNvSpPr>
          <p:nvPr/>
        </p:nvSpPr>
        <p:spPr bwMode="auto">
          <a:xfrm>
            <a:off x="6323013" y="3963988"/>
            <a:ext cx="8223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0.18</a:t>
            </a:r>
            <a:endParaRPr lang="en-US" sz="1800">
              <a:solidFill>
                <a:srgbClr val="000000"/>
              </a:solidFill>
            </a:endParaRPr>
          </a:p>
        </p:txBody>
      </p:sp>
      <p:sp>
        <p:nvSpPr>
          <p:cNvPr id="931868" name="Text Box 28"/>
          <p:cNvSpPr txBox="1">
            <a:spLocks noChangeArrowheads="1"/>
          </p:cNvSpPr>
          <p:nvPr/>
        </p:nvSpPr>
        <p:spPr bwMode="auto">
          <a:xfrm>
            <a:off x="7261225" y="5716588"/>
            <a:ext cx="78105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31869" name="Text Box 29"/>
          <p:cNvSpPr txBox="1">
            <a:spLocks noChangeArrowheads="1"/>
          </p:cNvSpPr>
          <p:nvPr/>
        </p:nvSpPr>
        <p:spPr bwMode="auto">
          <a:xfrm>
            <a:off x="3514725" y="5729288"/>
            <a:ext cx="8159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0.22</a:t>
            </a:r>
            <a:endParaRPr lang="en-US" sz="1800">
              <a:solidFill>
                <a:srgbClr val="000000"/>
              </a:solidFill>
            </a:endParaRPr>
          </a:p>
        </p:txBody>
      </p:sp>
      <p:cxnSp>
        <p:nvCxnSpPr>
          <p:cNvPr id="931870" name="AutoShape 30"/>
          <p:cNvCxnSpPr>
            <a:cxnSpLocks noChangeShapeType="1"/>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Designing a Graph Interface</a:t>
            </a:r>
            <a:endParaRPr lang="en-US">
              <a:solidFill>
                <a:schemeClr val="tx1"/>
              </a:solidFill>
            </a:endParaRPr>
          </a:p>
        </p:txBody>
      </p:sp>
      <p:sp>
        <p:nvSpPr>
          <p:cNvPr id="894979" name="Rectangle 3"/>
          <p:cNvSpPr>
            <a:spLocks noChangeArrowheads="1"/>
          </p:cNvSpPr>
          <p:nvPr/>
        </p:nvSpPr>
        <p:spPr bwMode="auto">
          <a:xfrm>
            <a:off x="488950" y="1219200"/>
            <a:ext cx="8164513" cy="5334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To take maximum advantage of the intuition that people have with graphs, it makes sense to design a graph package in C++ so that it adheres as closely as possible to the way graphs in mathematics.  In particular, the idea that a graph is a set of nodes together with a set of arcs should be clear from the definition.</a:t>
            </a:r>
          </a:p>
          <a:p>
            <a:pPr marL="342900" indent="-342900" algn="just">
              <a:lnSpc>
                <a:spcPct val="85000"/>
              </a:lnSpc>
              <a:spcAft>
                <a:spcPct val="50000"/>
              </a:spcAft>
              <a:buFontTx/>
              <a:buChar char="•"/>
            </a:pPr>
            <a:r>
              <a:rPr lang="en-US" sz="2400" b="0">
                <a:solidFill>
                  <a:srgbClr val="000000"/>
                </a:solidFill>
              </a:rPr>
              <a:t>Both nodes and arcs have some properties that are closely tied to the graph in which they belong.  Each node, for example, must keep track of the arcs that lead to its neighbors.  In much the same way, each arc needs to know what nodes it connects.</a:t>
            </a:r>
          </a:p>
          <a:p>
            <a:pPr marL="342900" indent="-342900" algn="just">
              <a:lnSpc>
                <a:spcPct val="85000"/>
              </a:lnSpc>
              <a:spcAft>
                <a:spcPct val="50000"/>
              </a:spcAft>
              <a:buFontTx/>
              <a:buChar char="•"/>
            </a:pPr>
            <a:r>
              <a:rPr lang="en-US" sz="2400" b="0">
                <a:solidFill>
                  <a:srgbClr val="000000"/>
                </a:solidFill>
              </a:rPr>
              <a:t>At the same time, both nodes and arcs are likely to contain other information that depends on the application, such as the name of a node or the cost of traversing an arc.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4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4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autoUpdateAnimBg="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Three Strategies</a:t>
            </a:r>
            <a:endParaRPr lang="en-US">
              <a:solidFill>
                <a:schemeClr val="tx1"/>
              </a:solidFill>
            </a:endParaRPr>
          </a:p>
        </p:txBody>
      </p:sp>
      <p:grpSp>
        <p:nvGrpSpPr>
          <p:cNvPr id="2" name="Group 3"/>
          <p:cNvGrpSpPr>
            <a:grpSpLocks/>
          </p:cNvGrpSpPr>
          <p:nvPr/>
        </p:nvGrpSpPr>
        <p:grpSpPr bwMode="auto">
          <a:xfrm>
            <a:off x="469900" y="1219200"/>
            <a:ext cx="8188325" cy="1360488"/>
            <a:chOff x="296" y="768"/>
            <a:chExt cx="5158" cy="857"/>
          </a:xfrm>
        </p:grpSpPr>
        <p:sp>
          <p:nvSpPr>
            <p:cNvPr id="909316" name="Text Box 4"/>
            <p:cNvSpPr txBox="1">
              <a:spLocks noChangeArrowheads="1"/>
            </p:cNvSpPr>
            <p:nvPr/>
          </p:nvSpPr>
          <p:spPr bwMode="auto">
            <a:xfrm>
              <a:off x="552" y="770"/>
              <a:ext cx="4902" cy="855"/>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i="1" dirty="0" smtClean="0">
                  <a:solidFill>
                    <a:srgbClr val="000000"/>
                  </a:solidFill>
                </a:rPr>
                <a:t>Use low-level structures</a:t>
              </a:r>
              <a:r>
                <a:rPr lang="en-US" sz="2400" b="0" i="1" dirty="0" smtClean="0">
                  <a:solidFill>
                    <a:srgbClr val="000000"/>
                  </a:solidFill>
                </a:rPr>
                <a:t>.</a:t>
              </a:r>
              <a:r>
                <a:rPr lang="en-US" sz="2400" b="0" dirty="0" smtClean="0">
                  <a:solidFill>
                    <a:srgbClr val="000000"/>
                  </a:solidFill>
                </a:rPr>
                <a:t>  This design uses the structure types </a:t>
              </a:r>
              <a:r>
                <a:rPr lang="en-US" sz="2000" dirty="0" smtClean="0">
                  <a:solidFill>
                    <a:srgbClr val="000000"/>
                  </a:solidFill>
                  <a:latin typeface="Courier New" charset="0"/>
                </a:rPr>
                <a:t>Node</a:t>
              </a:r>
              <a:r>
                <a:rPr lang="en-US" sz="2400" b="0" dirty="0" smtClean="0">
                  <a:solidFill>
                    <a:srgbClr val="000000"/>
                  </a:solidFill>
                </a:rPr>
                <a:t> and </a:t>
              </a:r>
              <a:r>
                <a:rPr lang="en-US" sz="2000" dirty="0" smtClean="0">
                  <a:solidFill>
                    <a:srgbClr val="000000"/>
                  </a:solidFill>
                  <a:latin typeface="Courier New" charset="0"/>
                </a:rPr>
                <a:t>Arc</a:t>
              </a:r>
              <a:r>
                <a:rPr lang="en-US" sz="2400" b="0" dirty="0" smtClean="0">
                  <a:solidFill>
                    <a:srgbClr val="000000"/>
                  </a:solidFill>
                </a:rPr>
                <a:t> to represent the components of a graph.  This model gives clients complete freedom to extend these structures but offers no support for graph operations.</a:t>
              </a:r>
              <a:endParaRPr lang="en-US" sz="2400" b="0" dirty="0">
                <a:solidFill>
                  <a:srgbClr val="000000"/>
                </a:solidFill>
              </a:endParaRPr>
            </a:p>
          </p:txBody>
        </p:sp>
        <p:sp>
          <p:nvSpPr>
            <p:cNvPr id="909317" name="Text Box 5"/>
            <p:cNvSpPr txBox="1">
              <a:spLocks noChangeArrowheads="1"/>
            </p:cNvSpPr>
            <p:nvPr/>
          </p:nvSpPr>
          <p:spPr bwMode="auto">
            <a:xfrm>
              <a:off x="296" y="768"/>
              <a:ext cx="312" cy="254"/>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1.</a:t>
              </a:r>
            </a:p>
          </p:txBody>
        </p:sp>
      </p:grpSp>
      <p:grpSp>
        <p:nvGrpSpPr>
          <p:cNvPr id="3" name="Group 6"/>
          <p:cNvGrpSpPr>
            <a:grpSpLocks/>
          </p:cNvGrpSpPr>
          <p:nvPr/>
        </p:nvGrpSpPr>
        <p:grpSpPr bwMode="auto">
          <a:xfrm>
            <a:off x="469900" y="2619231"/>
            <a:ext cx="8188325" cy="1360488"/>
            <a:chOff x="296" y="1848"/>
            <a:chExt cx="5158" cy="857"/>
          </a:xfrm>
        </p:grpSpPr>
        <p:sp>
          <p:nvSpPr>
            <p:cNvPr id="909319" name="Text Box 7"/>
            <p:cNvSpPr txBox="1">
              <a:spLocks noChangeArrowheads="1"/>
            </p:cNvSpPr>
            <p:nvPr/>
          </p:nvSpPr>
          <p:spPr bwMode="auto">
            <a:xfrm>
              <a:off x="552" y="1850"/>
              <a:ext cx="4902" cy="855"/>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i="1" dirty="0">
                  <a:solidFill>
                    <a:srgbClr val="000000"/>
                  </a:solidFill>
                </a:rPr>
                <a:t>Define classes for each of the component types</a:t>
              </a:r>
              <a:r>
                <a:rPr lang="en-US" sz="2400" b="0" i="1" dirty="0">
                  <a:solidFill>
                    <a:srgbClr val="000000"/>
                  </a:solidFill>
                </a:rPr>
                <a:t>.</a:t>
              </a:r>
              <a:r>
                <a:rPr lang="en-US" sz="2400" b="0" dirty="0">
                  <a:solidFill>
                    <a:srgbClr val="000000"/>
                  </a:solidFill>
                </a:rPr>
                <a:t> This design uses</a:t>
              </a:r>
              <a:r>
                <a:rPr lang="en-US" sz="2400" b="0" dirty="0" smtClean="0">
                  <a:solidFill>
                    <a:srgbClr val="000000"/>
                  </a:solidFill>
                </a:rPr>
                <a:t> the </a:t>
              </a:r>
              <a:r>
                <a:rPr lang="en-US" sz="2000" dirty="0" smtClean="0">
                  <a:solidFill>
                    <a:srgbClr val="000000"/>
                  </a:solidFill>
                  <a:latin typeface="Courier New" charset="0"/>
                </a:rPr>
                <a:t>Node</a:t>
              </a:r>
              <a:r>
                <a:rPr lang="en-US" sz="2400" b="0" dirty="0" smtClean="0">
                  <a:solidFill>
                    <a:srgbClr val="000000"/>
                  </a:solidFill>
                </a:rPr>
                <a:t> </a:t>
              </a:r>
              <a:r>
                <a:rPr lang="en-US" sz="2400" b="0" dirty="0">
                  <a:solidFill>
                    <a:srgbClr val="000000"/>
                  </a:solidFill>
                </a:rPr>
                <a:t>and </a:t>
              </a:r>
              <a:r>
                <a:rPr lang="en-US" sz="2000" dirty="0" smtClean="0">
                  <a:solidFill>
                    <a:srgbClr val="000000"/>
                  </a:solidFill>
                  <a:latin typeface="Courier New" charset="0"/>
                </a:rPr>
                <a:t>Arc</a:t>
              </a:r>
              <a:r>
                <a:rPr lang="en-US" sz="2400" b="0" dirty="0" smtClean="0">
                  <a:solidFill>
                    <a:srgbClr val="000000"/>
                  </a:solidFill>
                </a:rPr>
                <a:t> classes to define the structure.  </a:t>
              </a:r>
              <a:r>
                <a:rPr lang="en-US" sz="2400" b="0" dirty="0">
                  <a:solidFill>
                    <a:srgbClr val="000000"/>
                  </a:solidFill>
                </a:rPr>
                <a:t>In this model, clients define subclasses of the supplied types to particularize the graph data structure to their own application.</a:t>
              </a:r>
            </a:p>
          </p:txBody>
        </p:sp>
        <p:sp>
          <p:nvSpPr>
            <p:cNvPr id="909320" name="Text Box 8"/>
            <p:cNvSpPr txBox="1">
              <a:spLocks noChangeArrowheads="1"/>
            </p:cNvSpPr>
            <p:nvPr/>
          </p:nvSpPr>
          <p:spPr bwMode="auto">
            <a:xfrm>
              <a:off x="296" y="1848"/>
              <a:ext cx="312" cy="254"/>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2.</a:t>
              </a:r>
            </a:p>
          </p:txBody>
        </p:sp>
      </p:grpSp>
      <p:grpSp>
        <p:nvGrpSpPr>
          <p:cNvPr id="4" name="Group 9"/>
          <p:cNvGrpSpPr>
            <a:grpSpLocks/>
          </p:cNvGrpSpPr>
          <p:nvPr/>
        </p:nvGrpSpPr>
        <p:grpSpPr bwMode="auto">
          <a:xfrm>
            <a:off x="469900" y="4045870"/>
            <a:ext cx="8188325" cy="1651000"/>
            <a:chOff x="296" y="2960"/>
            <a:chExt cx="5158" cy="1040"/>
          </a:xfrm>
        </p:grpSpPr>
        <p:sp>
          <p:nvSpPr>
            <p:cNvPr id="909322" name="Text Box 10"/>
            <p:cNvSpPr txBox="1">
              <a:spLocks noChangeArrowheads="1"/>
            </p:cNvSpPr>
            <p:nvPr/>
          </p:nvSpPr>
          <p:spPr bwMode="auto">
            <a:xfrm>
              <a:off x="552" y="2962"/>
              <a:ext cx="4902" cy="1038"/>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i="1" dirty="0">
                  <a:solidFill>
                    <a:srgbClr val="000000"/>
                  </a:solidFill>
                </a:rPr>
                <a:t>Adopt a hybrid strategy</a:t>
              </a:r>
              <a:r>
                <a:rPr lang="en-US" sz="2400" b="0" i="1" dirty="0">
                  <a:solidFill>
                    <a:srgbClr val="000000"/>
                  </a:solidFill>
                </a:rPr>
                <a:t>.</a:t>
              </a:r>
              <a:r>
                <a:rPr lang="en-US" sz="2400" b="0" dirty="0">
                  <a:solidFill>
                    <a:srgbClr val="000000"/>
                  </a:solidFill>
                </a:rPr>
                <a:t>  This design defines a </a:t>
              </a:r>
              <a:r>
                <a:rPr lang="en-US" sz="2000" dirty="0">
                  <a:solidFill>
                    <a:srgbClr val="000000"/>
                  </a:solidFill>
                  <a:latin typeface="Courier New" charset="0"/>
                </a:rPr>
                <a:t>Graph</a:t>
              </a:r>
              <a:r>
                <a:rPr lang="en-US" sz="2400" b="0" dirty="0">
                  <a:solidFill>
                    <a:srgbClr val="000000"/>
                  </a:solidFill>
                </a:rPr>
                <a:t> class but parameterizes that class so that it can use any structures or objects as the node and arc types.  This strategy retains the flexibility of the low-level model and avoids the complexity associated with the class-based approach.</a:t>
              </a:r>
            </a:p>
          </p:txBody>
        </p:sp>
        <p:sp>
          <p:nvSpPr>
            <p:cNvPr id="909323" name="Text Box 11"/>
            <p:cNvSpPr txBox="1">
              <a:spLocks noChangeArrowheads="1"/>
            </p:cNvSpPr>
            <p:nvPr/>
          </p:nvSpPr>
          <p:spPr bwMode="auto">
            <a:xfrm>
              <a:off x="296" y="2960"/>
              <a:ext cx="312" cy="254"/>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558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35587" name="Text Box 3"/>
          <p:cNvSpPr txBox="1">
            <a:spLocks noChangeArrowheads="1"/>
          </p:cNvSpPr>
          <p:nvPr/>
        </p:nvSpPr>
        <p:spPr bwMode="auto">
          <a:xfrm>
            <a:off x="342900" y="1193800"/>
            <a:ext cx="8440738" cy="531042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graphtypes.h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file defines low-level data structures that represent graphs.</a:t>
            </a:r>
          </a:p>
          <a:p>
            <a:pPr>
              <a:lnSpc>
                <a:spcPct val="90000"/>
              </a:lnSpc>
            </a:pPr>
            <a:r>
              <a:rPr lang="en-US" dirty="0" smtClean="0">
                <a:solidFill>
                  <a:srgbClr val="0000FF"/>
                </a:solidFill>
                <a:latin typeface="Courier New" charset="0"/>
              </a:rPr>
              <a:t> */</a:t>
            </a:r>
          </a:p>
          <a:p>
            <a:pPr>
              <a:lnSpc>
                <a:spcPct val="90000"/>
              </a:lnSpc>
            </a:pPr>
            <a:endParaRPr lang="en-US" sz="1000" dirty="0" smtClean="0">
              <a:solidFill>
                <a:srgbClr val="000000"/>
              </a:solidFill>
              <a:latin typeface="Courier New" charset="0"/>
            </a:endParaRPr>
          </a:p>
          <a:p>
            <a:pPr>
              <a:lnSpc>
                <a:spcPct val="90000"/>
              </a:lnSpc>
            </a:pPr>
            <a:r>
              <a:rPr lang="en-US" dirty="0" smtClean="0">
                <a:solidFill>
                  <a:srgbClr val="000000"/>
                </a:solidFill>
                <a:latin typeface="Courier New" charset="0"/>
              </a:rPr>
              <a:t>#</a:t>
            </a:r>
            <a:r>
              <a:rPr lang="en-US" dirty="0" err="1" smtClean="0">
                <a:solidFill>
                  <a:srgbClr val="000000"/>
                </a:solidFill>
                <a:latin typeface="Courier New" charset="0"/>
              </a:rPr>
              <a:t>ifndef</a:t>
            </a:r>
            <a:r>
              <a:rPr lang="en-US" dirty="0" smtClean="0">
                <a:solidFill>
                  <a:srgbClr val="000000"/>
                </a:solidFill>
                <a:latin typeface="Courier New" charset="0"/>
              </a:rPr>
              <a:t> _</a:t>
            </a:r>
            <a:r>
              <a:rPr lang="en-US" dirty="0" err="1" smtClean="0">
                <a:solidFill>
                  <a:srgbClr val="000000"/>
                </a:solidFill>
                <a:latin typeface="Courier New" charset="0"/>
              </a:rPr>
              <a:t>graphtypes_h</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#define _</a:t>
            </a:r>
            <a:r>
              <a:rPr lang="en-US" dirty="0" err="1" smtClean="0">
                <a:solidFill>
                  <a:srgbClr val="000000"/>
                </a:solidFill>
                <a:latin typeface="Courier New" charset="0"/>
              </a:rPr>
              <a:t>graphtypes_h</a:t>
            </a:r>
            <a:endParaRPr lang="en-US" dirty="0" smtClean="0">
              <a:solidFill>
                <a:srgbClr val="000000"/>
              </a:solidFill>
              <a:latin typeface="Courier New" charset="0"/>
            </a:endParaRPr>
          </a:p>
          <a:p>
            <a:pPr>
              <a:lnSpc>
                <a:spcPct val="90000"/>
              </a:lnSpc>
            </a:pPr>
            <a:endParaRPr lang="en-US" sz="1000"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map.h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set.h</a:t>
            </a:r>
            <a:r>
              <a:rPr lang="en-US" dirty="0" smtClean="0">
                <a:solidFill>
                  <a:srgbClr val="000000"/>
                </a:solidFill>
                <a:latin typeface="Courier New" charset="0"/>
              </a:rPr>
              <a:t>"</a:t>
            </a:r>
          </a:p>
          <a:p>
            <a:pPr>
              <a:lnSpc>
                <a:spcPct val="90000"/>
              </a:lnSpc>
            </a:pPr>
            <a:endParaRPr lang="en-US" sz="1000" dirty="0" smtClean="0">
              <a:solidFill>
                <a:srgbClr val="0000FF"/>
              </a:solidFill>
              <a:latin typeface="Courier New" charset="0"/>
            </a:endParaRPr>
          </a:p>
          <a:p>
            <a:pPr>
              <a:lnSpc>
                <a:spcPct val="90000"/>
              </a:lnSpc>
            </a:pPr>
            <a:r>
              <a:rPr lang="en-US" dirty="0" err="1" smtClean="0">
                <a:solidFill>
                  <a:srgbClr val="000000"/>
                </a:solidFill>
                <a:latin typeface="Courier New" charset="0"/>
              </a:rPr>
              <a:t>struct</a:t>
            </a:r>
            <a:r>
              <a:rPr lang="en-US" dirty="0" smtClean="0">
                <a:solidFill>
                  <a:srgbClr val="000000"/>
                </a:solidFill>
                <a:latin typeface="Courier New" charset="0"/>
              </a:rPr>
              <a:t> Node;     </a:t>
            </a:r>
            <a:r>
              <a:rPr lang="en-US" dirty="0" smtClean="0">
                <a:solidFill>
                  <a:srgbClr val="0000FF"/>
                </a:solidFill>
                <a:latin typeface="Courier New" charset="0"/>
              </a:rPr>
              <a:t>/* Forward references to these two types so  */</a:t>
            </a:r>
          </a:p>
          <a:p>
            <a:pPr>
              <a:lnSpc>
                <a:spcPct val="90000"/>
              </a:lnSpc>
            </a:pPr>
            <a:r>
              <a:rPr lang="en-US" dirty="0" err="1" smtClean="0">
                <a:solidFill>
                  <a:srgbClr val="000000"/>
                </a:solidFill>
                <a:latin typeface="Courier New" charset="0"/>
              </a:rPr>
              <a:t>struct</a:t>
            </a:r>
            <a:r>
              <a:rPr lang="en-US" dirty="0" smtClean="0">
                <a:solidFill>
                  <a:srgbClr val="000000"/>
                </a:solidFill>
                <a:latin typeface="Courier New" charset="0"/>
              </a:rPr>
              <a:t> Arc;      </a:t>
            </a:r>
            <a:r>
              <a:rPr lang="en-US" dirty="0" smtClean="0">
                <a:solidFill>
                  <a:srgbClr val="0000FF"/>
                </a:solidFill>
                <a:latin typeface="Courier New" charset="0"/>
              </a:rPr>
              <a:t>/* that the C++ compiler can recognize them. */</a:t>
            </a:r>
          </a:p>
          <a:p>
            <a:pPr>
              <a:lnSpc>
                <a:spcPct val="90000"/>
              </a:lnSpc>
            </a:pPr>
            <a:endParaRPr lang="en-US" sz="1000"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Type: </a:t>
            </a:r>
            <a:r>
              <a:rPr lang="en-US" dirty="0" err="1" smtClean="0">
                <a:solidFill>
                  <a:srgbClr val="0000FF"/>
                </a:solidFill>
                <a:latin typeface="Courier New" charset="0"/>
              </a:rPr>
              <a:t>SimpleGraph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type represents a graph and consists of a set of nodes, a set of</a:t>
            </a:r>
          </a:p>
          <a:p>
            <a:pPr>
              <a:lnSpc>
                <a:spcPct val="90000"/>
              </a:lnSpc>
            </a:pPr>
            <a:r>
              <a:rPr lang="en-US" dirty="0" smtClean="0">
                <a:solidFill>
                  <a:srgbClr val="0000FF"/>
                </a:solidFill>
                <a:latin typeface="Courier New" charset="0"/>
              </a:rPr>
              <a:t> * arcs, and a map that creates an association between names and nodes.</a:t>
            </a:r>
          </a:p>
          <a:p>
            <a:pPr>
              <a:lnSpc>
                <a:spcPct val="90000"/>
              </a:lnSpc>
            </a:pPr>
            <a:r>
              <a:rPr lang="en-US" dirty="0" smtClean="0">
                <a:solidFill>
                  <a:srgbClr val="0000FF"/>
                </a:solidFill>
                <a:latin typeface="Courier New" charset="0"/>
              </a:rPr>
              <a:t> */</a:t>
            </a:r>
          </a:p>
          <a:p>
            <a:pPr>
              <a:lnSpc>
                <a:spcPct val="90000"/>
              </a:lnSpc>
            </a:pPr>
            <a:endParaRPr lang="en-US" sz="1000" dirty="0" smtClean="0">
              <a:solidFill>
                <a:srgbClr val="0000FF"/>
              </a:solidFill>
              <a:latin typeface="Courier New" charset="0"/>
            </a:endParaRPr>
          </a:p>
          <a:p>
            <a:pPr>
              <a:lnSpc>
                <a:spcPct val="90000"/>
              </a:lnSpc>
            </a:pPr>
            <a:r>
              <a:rPr lang="en-US" dirty="0" err="1" smtClean="0">
                <a:solidFill>
                  <a:srgbClr val="000000"/>
                </a:solidFill>
                <a:latin typeface="Courier New" charset="0"/>
              </a:rPr>
              <a:t>struct</a:t>
            </a:r>
            <a:r>
              <a:rPr lang="en-US" dirty="0" smtClean="0">
                <a:solidFill>
                  <a:srgbClr val="000000"/>
                </a:solidFill>
                <a:latin typeface="Courier New" charset="0"/>
              </a:rPr>
              <a:t> </a:t>
            </a:r>
            <a:r>
              <a:rPr lang="en-US" dirty="0" err="1" smtClean="0">
                <a:solidFill>
                  <a:srgbClr val="000000"/>
                </a:solidFill>
                <a:latin typeface="Courier New" charset="0"/>
              </a:rPr>
              <a:t>SimpleGraph</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Set&lt;Node *&gt; nodes;</a:t>
            </a:r>
          </a:p>
          <a:p>
            <a:pPr>
              <a:lnSpc>
                <a:spcPct val="90000"/>
              </a:lnSpc>
            </a:pPr>
            <a:r>
              <a:rPr lang="en-US" dirty="0" smtClean="0">
                <a:solidFill>
                  <a:srgbClr val="000000"/>
                </a:solidFill>
                <a:latin typeface="Courier New" charset="0"/>
              </a:rPr>
              <a:t>   Set&lt;Arc *&gt; arcs;</a:t>
            </a:r>
          </a:p>
          <a:p>
            <a:pPr>
              <a:lnSpc>
                <a:spcPct val="90000"/>
              </a:lnSpc>
            </a:pPr>
            <a:r>
              <a:rPr lang="en-US" dirty="0" smtClean="0">
                <a:solidFill>
                  <a:srgbClr val="000000"/>
                </a:solidFill>
                <a:latin typeface="Courier New" charset="0"/>
              </a:rPr>
              <a:t>   Map&lt;</a:t>
            </a:r>
            <a:r>
              <a:rPr lang="en-US" dirty="0" err="1" smtClean="0">
                <a:solidFill>
                  <a:srgbClr val="000000"/>
                </a:solidFill>
                <a:latin typeface="Courier New" charset="0"/>
              </a:rPr>
              <a:t>std::string,Node</a:t>
            </a:r>
            <a:r>
              <a:rPr lang="en-US" dirty="0" smtClean="0">
                <a:solidFill>
                  <a:srgbClr val="000000"/>
                </a:solidFill>
                <a:latin typeface="Courier New" charset="0"/>
              </a:rPr>
              <a:t> *&gt; </a:t>
            </a:r>
            <a:r>
              <a:rPr lang="en-US" dirty="0" err="1" smtClean="0">
                <a:solidFill>
                  <a:srgbClr val="000000"/>
                </a:solidFill>
                <a:latin typeface="Courier New" charset="0"/>
              </a:rPr>
              <a:t>nodeMap</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835590"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The low-level </a:t>
            </a:r>
            <a:r>
              <a:rPr lang="en-US" sz="3600" b="1">
                <a:solidFill>
                  <a:srgbClr val="FF0000"/>
                </a:solidFill>
                <a:latin typeface="Courier New" charset="0"/>
              </a:rPr>
              <a:t>graphtypes.h</a:t>
            </a:r>
            <a:r>
              <a:rPr lang="en-US" sz="4000">
                <a:solidFill>
                  <a:srgbClr val="FF0000"/>
                </a:solidFill>
              </a:rPr>
              <a:t> Interface</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90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99075" name="Text Box 3"/>
          <p:cNvSpPr txBox="1">
            <a:spLocks noChangeArrowheads="1"/>
          </p:cNvSpPr>
          <p:nvPr/>
        </p:nvSpPr>
        <p:spPr bwMode="auto">
          <a:xfrm>
            <a:off x="350838" y="1219200"/>
            <a:ext cx="8440737" cy="537275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graphtypes.h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file defines low-level data structures that represent graphs.</a:t>
            </a:r>
          </a:p>
          <a:p>
            <a:pPr>
              <a:lnSpc>
                <a:spcPct val="90000"/>
              </a:lnSpc>
            </a:pPr>
            <a:r>
              <a:rPr lang="en-US" dirty="0" smtClean="0">
                <a:solidFill>
                  <a:srgbClr val="0000FF"/>
                </a:solidFill>
                <a:latin typeface="Courier New" charset="0"/>
              </a:rPr>
              <a:t> */</a:t>
            </a:r>
          </a:p>
          <a:p>
            <a:pPr>
              <a:lnSpc>
                <a:spcPct val="90000"/>
              </a:lnSpc>
            </a:pPr>
            <a:endParaRPr lang="en-US" sz="1000" dirty="0" smtClean="0">
              <a:solidFill>
                <a:srgbClr val="000000"/>
              </a:solidFill>
              <a:latin typeface="Courier New" charset="0"/>
            </a:endParaRPr>
          </a:p>
          <a:p>
            <a:pPr>
              <a:lnSpc>
                <a:spcPct val="90000"/>
              </a:lnSpc>
            </a:pPr>
            <a:r>
              <a:rPr lang="en-US" dirty="0" smtClean="0">
                <a:solidFill>
                  <a:srgbClr val="000000"/>
                </a:solidFill>
                <a:latin typeface="Courier New" charset="0"/>
              </a:rPr>
              <a:t>#</a:t>
            </a:r>
            <a:r>
              <a:rPr lang="en-US" dirty="0" err="1" smtClean="0">
                <a:solidFill>
                  <a:srgbClr val="000000"/>
                </a:solidFill>
                <a:latin typeface="Courier New" charset="0"/>
              </a:rPr>
              <a:t>ifndef</a:t>
            </a:r>
            <a:r>
              <a:rPr lang="en-US" dirty="0" smtClean="0">
                <a:solidFill>
                  <a:srgbClr val="000000"/>
                </a:solidFill>
                <a:latin typeface="Courier New" charset="0"/>
              </a:rPr>
              <a:t> _</a:t>
            </a:r>
            <a:r>
              <a:rPr lang="en-US" dirty="0" err="1" smtClean="0">
                <a:solidFill>
                  <a:srgbClr val="000000"/>
                </a:solidFill>
                <a:latin typeface="Courier New" charset="0"/>
              </a:rPr>
              <a:t>graphtypes_h</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#define _</a:t>
            </a:r>
            <a:r>
              <a:rPr lang="en-US" dirty="0" err="1" smtClean="0">
                <a:solidFill>
                  <a:srgbClr val="000000"/>
                </a:solidFill>
                <a:latin typeface="Courier New" charset="0"/>
              </a:rPr>
              <a:t>graphtypes_h</a:t>
            </a:r>
            <a:endParaRPr lang="en-US" dirty="0" smtClean="0">
              <a:solidFill>
                <a:srgbClr val="000000"/>
              </a:solidFill>
              <a:latin typeface="Courier New" charset="0"/>
            </a:endParaRPr>
          </a:p>
          <a:p>
            <a:pPr>
              <a:lnSpc>
                <a:spcPct val="90000"/>
              </a:lnSpc>
            </a:pPr>
            <a:endParaRPr lang="en-US" sz="1000"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map.h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set.h</a:t>
            </a:r>
            <a:r>
              <a:rPr lang="en-US" dirty="0" smtClean="0">
                <a:solidFill>
                  <a:srgbClr val="000000"/>
                </a:solidFill>
                <a:latin typeface="Courier New" charset="0"/>
              </a:rPr>
              <a:t>"</a:t>
            </a:r>
          </a:p>
          <a:p>
            <a:pPr>
              <a:lnSpc>
                <a:spcPct val="90000"/>
              </a:lnSpc>
            </a:pPr>
            <a:endParaRPr lang="en-US" sz="1000" dirty="0" smtClean="0">
              <a:solidFill>
                <a:srgbClr val="0000FF"/>
              </a:solidFill>
              <a:latin typeface="Courier New" charset="0"/>
            </a:endParaRPr>
          </a:p>
          <a:p>
            <a:pPr>
              <a:lnSpc>
                <a:spcPct val="90000"/>
              </a:lnSpc>
            </a:pPr>
            <a:r>
              <a:rPr lang="en-US" dirty="0" err="1" smtClean="0">
                <a:solidFill>
                  <a:srgbClr val="000000"/>
                </a:solidFill>
                <a:latin typeface="Courier New" charset="0"/>
              </a:rPr>
              <a:t>struct</a:t>
            </a:r>
            <a:r>
              <a:rPr lang="en-US" dirty="0" smtClean="0">
                <a:solidFill>
                  <a:srgbClr val="000000"/>
                </a:solidFill>
                <a:latin typeface="Courier New" charset="0"/>
              </a:rPr>
              <a:t> Node;     </a:t>
            </a:r>
            <a:r>
              <a:rPr lang="en-US" dirty="0" smtClean="0">
                <a:solidFill>
                  <a:srgbClr val="0000FF"/>
                </a:solidFill>
                <a:latin typeface="Courier New" charset="0"/>
              </a:rPr>
              <a:t>/* Forward references to these two types so  */</a:t>
            </a:r>
          </a:p>
          <a:p>
            <a:pPr>
              <a:lnSpc>
                <a:spcPct val="90000"/>
              </a:lnSpc>
            </a:pPr>
            <a:r>
              <a:rPr lang="en-US" dirty="0" err="1" smtClean="0">
                <a:solidFill>
                  <a:srgbClr val="000000"/>
                </a:solidFill>
                <a:latin typeface="Courier New" charset="0"/>
              </a:rPr>
              <a:t>struct</a:t>
            </a:r>
            <a:r>
              <a:rPr lang="en-US" dirty="0" smtClean="0">
                <a:solidFill>
                  <a:srgbClr val="000000"/>
                </a:solidFill>
                <a:latin typeface="Courier New" charset="0"/>
              </a:rPr>
              <a:t> Arc;      </a:t>
            </a:r>
            <a:r>
              <a:rPr lang="en-US" dirty="0" smtClean="0">
                <a:solidFill>
                  <a:srgbClr val="0000FF"/>
                </a:solidFill>
                <a:latin typeface="Courier New" charset="0"/>
              </a:rPr>
              <a:t>/* that the C++ compiler can recognize them. */</a:t>
            </a:r>
          </a:p>
          <a:p>
            <a:pPr>
              <a:lnSpc>
                <a:spcPct val="90000"/>
              </a:lnSpc>
            </a:pPr>
            <a:endParaRPr lang="en-US" sz="1000"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Type: </a:t>
            </a:r>
            <a:r>
              <a:rPr lang="en-US" dirty="0" err="1" smtClean="0">
                <a:solidFill>
                  <a:srgbClr val="0000FF"/>
                </a:solidFill>
                <a:latin typeface="Courier New" charset="0"/>
              </a:rPr>
              <a:t>SimpleGraph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type represents a graph and consists of a set of nodes, a set of</a:t>
            </a:r>
          </a:p>
          <a:p>
            <a:pPr>
              <a:lnSpc>
                <a:spcPct val="90000"/>
              </a:lnSpc>
            </a:pPr>
            <a:r>
              <a:rPr lang="en-US" dirty="0" smtClean="0">
                <a:solidFill>
                  <a:srgbClr val="0000FF"/>
                </a:solidFill>
                <a:latin typeface="Courier New" charset="0"/>
              </a:rPr>
              <a:t> * arcs, and a map that creates an association between names and nodes.</a:t>
            </a:r>
          </a:p>
          <a:p>
            <a:pPr>
              <a:lnSpc>
                <a:spcPct val="90000"/>
              </a:lnSpc>
            </a:pPr>
            <a:r>
              <a:rPr lang="en-US" dirty="0" smtClean="0">
                <a:solidFill>
                  <a:srgbClr val="0000FF"/>
                </a:solidFill>
                <a:latin typeface="Courier New" charset="0"/>
              </a:rPr>
              <a:t> */</a:t>
            </a:r>
          </a:p>
          <a:p>
            <a:pPr>
              <a:lnSpc>
                <a:spcPct val="90000"/>
              </a:lnSpc>
            </a:pPr>
            <a:endParaRPr lang="en-US" sz="1000" dirty="0" smtClean="0">
              <a:solidFill>
                <a:srgbClr val="0000FF"/>
              </a:solidFill>
              <a:latin typeface="Courier New" charset="0"/>
            </a:endParaRPr>
          </a:p>
          <a:p>
            <a:pPr>
              <a:lnSpc>
                <a:spcPct val="90000"/>
              </a:lnSpc>
            </a:pPr>
            <a:r>
              <a:rPr lang="en-US" dirty="0" err="1" smtClean="0">
                <a:solidFill>
                  <a:srgbClr val="000000"/>
                </a:solidFill>
                <a:latin typeface="Courier New" charset="0"/>
              </a:rPr>
              <a:t>struct</a:t>
            </a:r>
            <a:r>
              <a:rPr lang="en-US" dirty="0" smtClean="0">
                <a:solidFill>
                  <a:srgbClr val="000000"/>
                </a:solidFill>
                <a:latin typeface="Courier New" charset="0"/>
              </a:rPr>
              <a:t> </a:t>
            </a:r>
            <a:r>
              <a:rPr lang="en-US" dirty="0" err="1" smtClean="0">
                <a:solidFill>
                  <a:srgbClr val="000000"/>
                </a:solidFill>
                <a:latin typeface="Courier New" charset="0"/>
              </a:rPr>
              <a:t>SimpleGraph</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Set&lt;Node *&gt; nodes;</a:t>
            </a:r>
          </a:p>
          <a:p>
            <a:pPr>
              <a:lnSpc>
                <a:spcPct val="90000"/>
              </a:lnSpc>
            </a:pPr>
            <a:r>
              <a:rPr lang="en-US" dirty="0" smtClean="0">
                <a:solidFill>
                  <a:srgbClr val="000000"/>
                </a:solidFill>
                <a:latin typeface="Courier New" charset="0"/>
              </a:rPr>
              <a:t>   Set&lt;Arc *&gt; arcs;</a:t>
            </a:r>
          </a:p>
          <a:p>
            <a:pPr>
              <a:lnSpc>
                <a:spcPct val="90000"/>
              </a:lnSpc>
            </a:pPr>
            <a:r>
              <a:rPr lang="en-US" dirty="0" smtClean="0">
                <a:solidFill>
                  <a:srgbClr val="000000"/>
                </a:solidFill>
                <a:latin typeface="Courier New" charset="0"/>
              </a:rPr>
              <a:t>   Map&lt;</a:t>
            </a:r>
            <a:r>
              <a:rPr lang="en-US" dirty="0" err="1" smtClean="0">
                <a:solidFill>
                  <a:srgbClr val="000000"/>
                </a:solidFill>
                <a:latin typeface="Courier New" charset="0"/>
              </a:rPr>
              <a:t>std::string,Node</a:t>
            </a:r>
            <a:r>
              <a:rPr lang="en-US" dirty="0" smtClean="0">
                <a:solidFill>
                  <a:srgbClr val="000000"/>
                </a:solidFill>
                <a:latin typeface="Courier New" charset="0"/>
              </a:rPr>
              <a:t> *&gt; </a:t>
            </a:r>
            <a:r>
              <a:rPr lang="en-US" dirty="0" err="1" smtClean="0">
                <a:solidFill>
                  <a:srgbClr val="000000"/>
                </a:solidFill>
                <a:latin typeface="Courier New" charset="0"/>
              </a:rPr>
              <a:t>nodeMap</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endParaRPr lang="en-US" dirty="0">
              <a:solidFill>
                <a:srgbClr val="000000"/>
              </a:solidFill>
              <a:latin typeface="Courier New" charset="0"/>
            </a:endParaRPr>
          </a:p>
        </p:txBody>
      </p:sp>
      <p:grpSp>
        <p:nvGrpSpPr>
          <p:cNvPr id="2" name="Group 11"/>
          <p:cNvGrpSpPr>
            <a:grpSpLocks/>
          </p:cNvGrpSpPr>
          <p:nvPr/>
        </p:nvGrpSpPr>
        <p:grpSpPr bwMode="auto">
          <a:xfrm>
            <a:off x="355600" y="1143000"/>
            <a:ext cx="8494713" cy="5367338"/>
            <a:chOff x="224" y="720"/>
            <a:chExt cx="5351" cy="3381"/>
          </a:xfrm>
        </p:grpSpPr>
        <p:sp>
          <p:nvSpPr>
            <p:cNvPr id="899077"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9078" name="Text Box 6"/>
            <p:cNvSpPr txBox="1">
              <a:spLocks noChangeArrowheads="1"/>
            </p:cNvSpPr>
            <p:nvPr/>
          </p:nvSpPr>
          <p:spPr bwMode="auto">
            <a:xfrm>
              <a:off x="235" y="752"/>
              <a:ext cx="5332" cy="323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Type:</a:t>
              </a:r>
              <a:r>
                <a:rPr lang="en-US" dirty="0" smtClean="0">
                  <a:solidFill>
                    <a:srgbClr val="0000FF"/>
                  </a:solidFill>
                  <a:latin typeface="Courier New" charset="0"/>
                </a:rPr>
                <a:t> Node</a:t>
              </a:r>
            </a:p>
            <a:p>
              <a:pPr>
                <a:lnSpc>
                  <a:spcPct val="90000"/>
                </a:lnSpc>
              </a:pPr>
              <a:r>
                <a:rPr lang="en-US" dirty="0">
                  <a:solidFill>
                    <a:srgbClr val="0000FF"/>
                  </a:solidFill>
                  <a:latin typeface="Courier New" charset="0"/>
                </a:rPr>
                <a:t> * ---------</a:t>
              </a:r>
              <a:r>
                <a:rPr lang="en-US" dirty="0" smtClean="0">
                  <a:solidFill>
                    <a:srgbClr val="0000FF"/>
                  </a:solidFill>
                  <a:latin typeface="Courier New" charset="0"/>
                </a:rPr>
                <a:t>-</a:t>
              </a:r>
            </a:p>
            <a:p>
              <a:pPr>
                <a:lnSpc>
                  <a:spcPct val="90000"/>
                </a:lnSpc>
              </a:pPr>
              <a:r>
                <a:rPr lang="en-US" dirty="0">
                  <a:solidFill>
                    <a:srgbClr val="0000FF"/>
                  </a:solidFill>
                  <a:latin typeface="Courier New" charset="0"/>
                </a:rPr>
                <a:t> * This type represents an individual node and consists of the</a:t>
              </a:r>
            </a:p>
            <a:p>
              <a:pPr>
                <a:lnSpc>
                  <a:spcPct val="90000"/>
                </a:lnSpc>
              </a:pPr>
              <a:r>
                <a:rPr lang="en-US" dirty="0">
                  <a:solidFill>
                    <a:srgbClr val="0000FF"/>
                  </a:solidFill>
                  <a:latin typeface="Courier New" charset="0"/>
                </a:rPr>
                <a:t> * name of the node and the set of arcs from this node.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struct</a:t>
              </a:r>
              <a:r>
                <a:rPr lang="en-US" dirty="0" smtClean="0">
                  <a:solidFill>
                    <a:srgbClr val="000000"/>
                  </a:solidFill>
                  <a:latin typeface="Courier New" charset="0"/>
                </a:rPr>
                <a:t> Node </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a:t>
              </a:r>
              <a:r>
                <a:rPr lang="en-US" dirty="0">
                  <a:solidFill>
                    <a:srgbClr val="000000"/>
                  </a:solidFill>
                  <a:latin typeface="Courier New" charset="0"/>
                </a:rPr>
                <a:t>name;</a:t>
              </a: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Set&lt;Arc </a:t>
              </a:r>
              <a:r>
                <a:rPr lang="en-US" dirty="0">
                  <a:solidFill>
                    <a:srgbClr val="000000"/>
                  </a:solidFill>
                  <a:latin typeface="Courier New" charset="0"/>
                </a:rPr>
                <a:t>*&gt; arcs;</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Type:</a:t>
              </a:r>
              <a:r>
                <a:rPr lang="en-US" dirty="0" smtClean="0">
                  <a:solidFill>
                    <a:srgbClr val="0000FF"/>
                  </a:solidFill>
                  <a:latin typeface="Courier New" charset="0"/>
                </a:rPr>
                <a:t> Arc</a:t>
              </a:r>
            </a:p>
            <a:p>
              <a:pPr>
                <a:lnSpc>
                  <a:spcPct val="90000"/>
                </a:lnSpc>
              </a:pPr>
              <a:r>
                <a:rPr lang="en-US" dirty="0">
                  <a:solidFill>
                    <a:srgbClr val="0000FF"/>
                  </a:solidFill>
                  <a:latin typeface="Courier New" charset="0"/>
                </a:rPr>
                <a:t> * --------</a:t>
              </a:r>
              <a:r>
                <a:rPr lang="en-US" dirty="0" smtClean="0">
                  <a:solidFill>
                    <a:srgbClr val="0000FF"/>
                  </a:solidFill>
                  <a:latin typeface="Courier New" charset="0"/>
                </a:rPr>
                <a:t>-</a:t>
              </a:r>
            </a:p>
            <a:p>
              <a:pPr>
                <a:lnSpc>
                  <a:spcPct val="90000"/>
                </a:lnSpc>
              </a:pPr>
              <a:r>
                <a:rPr lang="en-US" dirty="0">
                  <a:solidFill>
                    <a:srgbClr val="0000FF"/>
                  </a:solidFill>
                  <a:latin typeface="Courier New" charset="0"/>
                </a:rPr>
                <a:t> * This type represents an individual arc and consists of pointers</a:t>
              </a:r>
            </a:p>
            <a:p>
              <a:pPr>
                <a:lnSpc>
                  <a:spcPct val="90000"/>
                </a:lnSpc>
              </a:pPr>
              <a:r>
                <a:rPr lang="en-US" dirty="0">
                  <a:solidFill>
                    <a:srgbClr val="0000FF"/>
                  </a:solidFill>
                  <a:latin typeface="Courier New" charset="0"/>
                </a:rPr>
                <a:t> * to the endpoints, along with the cost of traversing the arc.</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struct</a:t>
              </a:r>
              <a:r>
                <a:rPr lang="en-US" dirty="0" smtClean="0">
                  <a:solidFill>
                    <a:srgbClr val="000000"/>
                  </a:solidFill>
                  <a:latin typeface="Courier New" charset="0"/>
                </a:rPr>
                <a:t> Arc </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Node </a:t>
              </a:r>
              <a:r>
                <a:rPr lang="en-US" dirty="0">
                  <a:solidFill>
                    <a:srgbClr val="000000"/>
                  </a:solidFill>
                  <a:latin typeface="Courier New" charset="0"/>
                </a:rPr>
                <a:t>*start;</a:t>
              </a: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Node </a:t>
              </a:r>
              <a:r>
                <a:rPr lang="en-US" dirty="0">
                  <a:solidFill>
                    <a:srgbClr val="000000"/>
                  </a:solidFill>
                  <a:latin typeface="Courier New" charset="0"/>
                </a:rPr>
                <a:t>*finish;</a:t>
              </a:r>
            </a:p>
            <a:p>
              <a:pPr>
                <a:lnSpc>
                  <a:spcPct val="90000"/>
                </a:lnSpc>
              </a:pPr>
              <a:r>
                <a:rPr lang="en-US" dirty="0" smtClean="0">
                  <a:solidFill>
                    <a:srgbClr val="000000"/>
                  </a:solidFill>
                  <a:latin typeface="Courier New" charset="0"/>
                </a:rPr>
                <a:t>   </a:t>
              </a:r>
              <a:r>
                <a:rPr lang="en-US" dirty="0">
                  <a:solidFill>
                    <a:srgbClr val="000000"/>
                  </a:solidFill>
                  <a:latin typeface="Courier New" charset="0"/>
                </a:rPr>
                <a:t>double cost;</a:t>
              </a:r>
            </a:p>
            <a:p>
              <a:pPr>
                <a:lnSpc>
                  <a:spcPct val="90000"/>
                </a:lnSpc>
              </a:pP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r>
                <a:rPr lang="en-US" dirty="0" err="1" smtClean="0">
                  <a:solidFill>
                    <a:srgbClr val="000000"/>
                  </a:solidFill>
                  <a:latin typeface="Courier New" charset="0"/>
                </a:rPr>
                <a:t>endif</a:t>
              </a:r>
              <a:endParaRPr lang="en-US" dirty="0">
                <a:solidFill>
                  <a:srgbClr val="000000"/>
                </a:solidFill>
                <a:latin typeface="Courier New" charset="0"/>
              </a:endParaRPr>
            </a:p>
          </p:txBody>
        </p:sp>
      </p:grpSp>
      <p:sp>
        <p:nvSpPr>
          <p:cNvPr id="89907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908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9081"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low-level </a:t>
            </a:r>
            <a:r>
              <a:rPr lang="en-US" sz="3600" b="1">
                <a:solidFill>
                  <a:srgbClr val="FF0000"/>
                </a:solidFill>
                <a:latin typeface="Courier New" charset="0"/>
              </a:rPr>
              <a:t>graphtypes.h</a:t>
            </a:r>
            <a:r>
              <a:rPr lang="en-US" sz="4000">
                <a:solidFill>
                  <a:srgbClr val="FF0000"/>
                </a:solidFill>
              </a:rPr>
              <a:t> Interface</a:t>
            </a:r>
          </a:p>
        </p:txBody>
      </p:sp>
      <p:sp>
        <p:nvSpPr>
          <p:cNvPr id="89908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899075"/>
                                        </p:tgtEl>
                                        <p:attrNameLst>
                                          <p:attrName>ppt_x</p:attrName>
                                        </p:attrNameLst>
                                      </p:cBhvr>
                                      <p:tavLst>
                                        <p:tav tm="0">
                                          <p:val>
                                            <p:strVal val="ppt_x"/>
                                          </p:val>
                                        </p:tav>
                                        <p:tav tm="100000">
                                          <p:val>
                                            <p:strVal val="ppt_x"/>
                                          </p:val>
                                        </p:tav>
                                      </p:tavLst>
                                    </p:anim>
                                    <p:anim calcmode="lin" valueType="num">
                                      <p:cBhvr additive="base">
                                        <p:cTn id="7" dur="1000"/>
                                        <p:tgtEl>
                                          <p:spTgt spid="899075"/>
                                        </p:tgtEl>
                                        <p:attrNameLst>
                                          <p:attrName>ppt_y</p:attrName>
                                        </p:attrNameLst>
                                      </p:cBhvr>
                                      <p:tavLst>
                                        <p:tav tm="0">
                                          <p:val>
                                            <p:strVal val="ppt_y"/>
                                          </p:val>
                                        </p:tav>
                                        <p:tav tm="100000">
                                          <p:val>
                                            <p:strVal val="0-ppt_h/2"/>
                                          </p:val>
                                        </p:tav>
                                      </p:tavLst>
                                    </p:anim>
                                    <p:set>
                                      <p:cBhvr>
                                        <p:cTn id="8" dur="1" fill="hold">
                                          <p:stCondLst>
                                            <p:cond delay="999"/>
                                          </p:stCondLst>
                                        </p:cTn>
                                        <p:tgtEl>
                                          <p:spTgt spid="89907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75"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0" y="76200"/>
            <a:ext cx="9144000" cy="1143000"/>
          </a:xfrm>
          <a:noFill/>
          <a:ln/>
        </p:spPr>
        <p:txBody>
          <a:bodyPr/>
          <a:lstStyle/>
          <a:p>
            <a:r>
              <a:rPr lang="en-US">
                <a:solidFill>
                  <a:srgbClr val="FF0000"/>
                </a:solidFill>
              </a:rPr>
              <a:t>Depth-First Search</a:t>
            </a:r>
            <a:endParaRPr lang="en-US">
              <a:solidFill>
                <a:schemeClr val="tx1"/>
              </a:solidFill>
            </a:endParaRPr>
          </a:p>
        </p:txBody>
      </p:sp>
      <p:sp>
        <p:nvSpPr>
          <p:cNvPr id="919558" name="Rectangle 6"/>
          <p:cNvSpPr>
            <a:spLocks noChangeArrowheads="1"/>
          </p:cNvSpPr>
          <p:nvPr/>
        </p:nvSpPr>
        <p:spPr bwMode="auto">
          <a:xfrm>
            <a:off x="488950" y="1219200"/>
            <a:ext cx="8164513" cy="1143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traversal strategy of </a:t>
            </a:r>
            <a:r>
              <a:rPr lang="en-US" sz="2400" i="1" dirty="0">
                <a:solidFill>
                  <a:srgbClr val="000000"/>
                </a:solidFill>
              </a:rPr>
              <a:t>depth-first search</a:t>
            </a:r>
            <a:r>
              <a:rPr lang="en-US" sz="2400" b="0" dirty="0">
                <a:solidFill>
                  <a:srgbClr val="000000"/>
                </a:solidFill>
              </a:rPr>
              <a:t> (or </a:t>
            </a:r>
            <a:r>
              <a:rPr lang="en-US" sz="2400" i="1" dirty="0">
                <a:solidFill>
                  <a:srgbClr val="000000"/>
                </a:solidFill>
              </a:rPr>
              <a:t>DFS</a:t>
            </a:r>
            <a:r>
              <a:rPr lang="en-US" sz="2400" b="0" dirty="0">
                <a:solidFill>
                  <a:srgbClr val="000000"/>
                </a:solidFill>
              </a:rPr>
              <a:t> for short) recursively processes the graph, following each branch, visiting nodes as it goes, until every node is visited</a:t>
            </a:r>
            <a:r>
              <a:rPr lang="en-US" sz="2400" b="0" dirty="0" smtClean="0">
                <a:solidFill>
                  <a:srgbClr val="000000"/>
                </a:solidFill>
              </a:rPr>
              <a:t>.</a:t>
            </a:r>
            <a:endParaRPr lang="en-US" sz="2400" b="0" dirty="0">
              <a:solidFill>
                <a:srgbClr val="000000"/>
              </a:solidFill>
            </a:endParaRPr>
          </a:p>
        </p:txBody>
      </p:sp>
      <p:grpSp>
        <p:nvGrpSpPr>
          <p:cNvPr id="2" name="Group 9"/>
          <p:cNvGrpSpPr/>
          <p:nvPr/>
        </p:nvGrpSpPr>
        <p:grpSpPr>
          <a:xfrm>
            <a:off x="488950" y="2338010"/>
            <a:ext cx="8164513" cy="4205665"/>
            <a:chOff x="488950" y="2338010"/>
            <a:chExt cx="8164513" cy="4205665"/>
          </a:xfrm>
        </p:grpSpPr>
        <p:grpSp>
          <p:nvGrpSpPr>
            <p:cNvPr id="3" name="Group 7"/>
            <p:cNvGrpSpPr>
              <a:grpSpLocks/>
            </p:cNvGrpSpPr>
            <p:nvPr/>
          </p:nvGrpSpPr>
          <p:grpSpPr bwMode="auto">
            <a:xfrm>
              <a:off x="1427163" y="3857625"/>
              <a:ext cx="6497637" cy="2686050"/>
              <a:chOff x="768" y="1764"/>
              <a:chExt cx="4093" cy="1692"/>
            </a:xfrm>
          </p:grpSpPr>
          <p:sp>
            <p:nvSpPr>
              <p:cNvPr id="919556" name="Rectangle 4"/>
              <p:cNvSpPr>
                <a:spLocks noChangeArrowheads="1"/>
              </p:cNvSpPr>
              <p:nvPr/>
            </p:nvSpPr>
            <p:spPr bwMode="auto">
              <a:xfrm>
                <a:off x="768" y="1764"/>
                <a:ext cx="4080" cy="169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19557" name="Rectangle 5"/>
              <p:cNvSpPr>
                <a:spLocks noChangeArrowheads="1"/>
              </p:cNvSpPr>
              <p:nvPr/>
            </p:nvSpPr>
            <p:spPr bwMode="auto">
              <a:xfrm>
                <a:off x="792" y="1792"/>
                <a:ext cx="4069" cy="164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00"/>
                    </a:solidFill>
                    <a:latin typeface="Courier New" charset="0"/>
                  </a:rPr>
                  <a:t>void</a:t>
                </a:r>
                <a:r>
                  <a:rPr lang="en-US" dirty="0" smtClean="0">
                    <a:solidFill>
                      <a:srgbClr val="000000"/>
                    </a:solidFill>
                    <a:latin typeface="Courier New" charset="0"/>
                  </a:rPr>
                  <a:t> </a:t>
                </a:r>
                <a:r>
                  <a:rPr lang="en-US" dirty="0" err="1" smtClean="0">
                    <a:solidFill>
                      <a:srgbClr val="000000"/>
                    </a:solidFill>
                    <a:latin typeface="Courier New" charset="0"/>
                  </a:rPr>
                  <a:t>depthFirstSearch(Node</a:t>
                </a:r>
                <a:r>
                  <a:rPr lang="en-US" dirty="0" smtClean="0">
                    <a:solidFill>
                      <a:srgbClr val="000000"/>
                    </a:solidFill>
                    <a:latin typeface="Courier New" charset="0"/>
                  </a:rPr>
                  <a:t> </a:t>
                </a:r>
                <a:r>
                  <a:rPr lang="en-US" dirty="0">
                    <a:solidFill>
                      <a:srgbClr val="000000"/>
                    </a:solidFill>
                    <a:latin typeface="Courier New" charset="0"/>
                  </a:rPr>
                  <a:t>*start) {</a:t>
                </a:r>
              </a:p>
              <a:p>
                <a:pPr>
                  <a:lnSpc>
                    <a:spcPct val="90000"/>
                  </a:lnSpc>
                </a:pPr>
                <a:r>
                  <a:rPr lang="en-US" dirty="0">
                    <a:solidFill>
                      <a:srgbClr val="000000"/>
                    </a:solidFill>
                    <a:latin typeface="Courier New" charset="0"/>
                  </a:rPr>
                  <a:t>   Set</a:t>
                </a:r>
                <a:r>
                  <a:rPr lang="en-US" dirty="0" smtClean="0">
                    <a:solidFill>
                      <a:srgbClr val="000000"/>
                    </a:solidFill>
                    <a:latin typeface="Courier New" charset="0"/>
                  </a:rPr>
                  <a:t>&lt;Node </a:t>
                </a:r>
                <a:r>
                  <a:rPr lang="en-US" dirty="0">
                    <a:solidFill>
                      <a:srgbClr val="000000"/>
                    </a:solidFill>
                    <a:latin typeface="Courier New" charset="0"/>
                  </a:rPr>
                  <a:t>*&gt; visited;</a:t>
                </a: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visitUsingDFS(</a:t>
                </a:r>
                <a:r>
                  <a:rPr lang="en-US" dirty="0" err="1">
                    <a:solidFill>
                      <a:srgbClr val="000000"/>
                    </a:solidFill>
                    <a:latin typeface="Courier New" charset="0"/>
                  </a:rPr>
                  <a:t>start</a:t>
                </a:r>
                <a:r>
                  <a:rPr lang="en-US" dirty="0">
                    <a:solidFill>
                      <a:srgbClr val="000000"/>
                    </a:solidFill>
                    <a:latin typeface="Courier New" charset="0"/>
                  </a:rPr>
                  <a:t>, visited);</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a:t>
                </a:r>
                <a:r>
                  <a:rPr lang="en-US" dirty="0" smtClean="0">
                    <a:solidFill>
                      <a:srgbClr val="000000"/>
                    </a:solidFill>
                    <a:latin typeface="Courier New" charset="0"/>
                  </a:rPr>
                  <a:t> </a:t>
                </a:r>
                <a:r>
                  <a:rPr lang="en-US" dirty="0" err="1" smtClean="0">
                    <a:solidFill>
                      <a:srgbClr val="000000"/>
                    </a:solidFill>
                    <a:latin typeface="Courier New" charset="0"/>
                  </a:rPr>
                  <a:t>visitUsingDFS(Node</a:t>
                </a:r>
                <a:r>
                  <a:rPr lang="en-US" dirty="0" smtClean="0">
                    <a:solidFill>
                      <a:srgbClr val="000000"/>
                    </a:solidFill>
                    <a:latin typeface="Courier New" charset="0"/>
                  </a:rPr>
                  <a:t> </a:t>
                </a:r>
                <a:r>
                  <a:rPr lang="en-US" dirty="0">
                    <a:solidFill>
                      <a:srgbClr val="000000"/>
                    </a:solidFill>
                    <a:latin typeface="Courier New" charset="0"/>
                  </a:rPr>
                  <a:t>*start, Set</a:t>
                </a:r>
                <a:r>
                  <a:rPr lang="en-US" dirty="0" smtClean="0">
                    <a:solidFill>
                      <a:srgbClr val="000000"/>
                    </a:solidFill>
                    <a:latin typeface="Courier New" charset="0"/>
                  </a:rPr>
                  <a:t>&lt;Node </a:t>
                </a:r>
                <a:r>
                  <a:rPr lang="en-US" dirty="0">
                    <a:solidFill>
                      <a:srgbClr val="000000"/>
                    </a:solidFill>
                    <a:latin typeface="Courier New" charset="0"/>
                  </a:rPr>
                  <a:t>*&gt; &amp; visited) {</a:t>
                </a:r>
              </a:p>
              <a:p>
                <a:pPr>
                  <a:lnSpc>
                    <a:spcPct val="90000"/>
                  </a:lnSpc>
                </a:pPr>
                <a:r>
                  <a:rPr lang="en-US" dirty="0">
                    <a:solidFill>
                      <a:srgbClr val="000000"/>
                    </a:solidFill>
                    <a:latin typeface="Courier New" charset="0"/>
                  </a:rPr>
                  <a:t>   if (</a:t>
                </a:r>
                <a:r>
                  <a:rPr lang="en-US" dirty="0" err="1">
                    <a:solidFill>
                      <a:srgbClr val="000000"/>
                    </a:solidFill>
                    <a:latin typeface="Courier New" charset="0"/>
                  </a:rPr>
                  <a:t>visited.contains(start</a:t>
                </a:r>
                <a:r>
                  <a:rPr lang="en-US" dirty="0">
                    <a:solidFill>
                      <a:srgbClr val="000000"/>
                    </a:solidFill>
                    <a:latin typeface="Courier New" charset="0"/>
                  </a:rPr>
                  <a:t>)) return;</a:t>
                </a: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a:t>
                </a:r>
                <a:r>
                  <a:rPr lang="en-US" dirty="0" err="1">
                    <a:solidFill>
                      <a:srgbClr val="000000"/>
                    </a:solidFill>
                    <a:latin typeface="Courier New" charset="0"/>
                  </a:rPr>
                  <a:t>v</a:t>
                </a:r>
                <a:r>
                  <a:rPr lang="en-US" dirty="0" err="1" smtClean="0">
                    <a:solidFill>
                      <a:srgbClr val="000000"/>
                    </a:solidFill>
                    <a:latin typeface="Courier New" charset="0"/>
                  </a:rPr>
                  <a:t>isit</a:t>
                </a:r>
                <a:r>
                  <a:rPr lang="en-US" dirty="0" err="1">
                    <a:solidFill>
                      <a:srgbClr val="000000"/>
                    </a:solidFill>
                    <a:latin typeface="Courier New" charset="0"/>
                  </a:rPr>
                  <a:t>(start</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visited.add(start</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foreach</a:t>
                </a:r>
                <a:r>
                  <a:rPr lang="en-US" dirty="0">
                    <a:solidFill>
                      <a:srgbClr val="000000"/>
                    </a:solidFill>
                    <a:latin typeface="Courier New" charset="0"/>
                  </a:rPr>
                  <a:t> </a:t>
                </a:r>
                <a:r>
                  <a:rPr lang="en-US" dirty="0" smtClean="0">
                    <a:solidFill>
                      <a:srgbClr val="000000"/>
                    </a:solidFill>
                    <a:latin typeface="Courier New" charset="0"/>
                  </a:rPr>
                  <a:t>(Arc </a:t>
                </a:r>
                <a:r>
                  <a:rPr lang="en-US" dirty="0">
                    <a:solidFill>
                      <a:srgbClr val="000000"/>
                    </a:solidFill>
                    <a:latin typeface="Courier New" charset="0"/>
                  </a:rPr>
                  <a:t>*</a:t>
                </a:r>
                <a:r>
                  <a:rPr lang="en-US" dirty="0" err="1">
                    <a:solidFill>
                      <a:srgbClr val="000000"/>
                    </a:solidFill>
                    <a:latin typeface="Courier New" charset="0"/>
                  </a:rPr>
                  <a:t>ap</a:t>
                </a:r>
                <a:r>
                  <a:rPr lang="en-US" dirty="0">
                    <a:solidFill>
                      <a:srgbClr val="000000"/>
                    </a:solidFill>
                    <a:latin typeface="Courier New" charset="0"/>
                  </a:rPr>
                  <a:t> in start-&gt;arcs) {</a:t>
                </a: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visitUsingDFS(</a:t>
                </a:r>
                <a:r>
                  <a:rPr lang="en-US" dirty="0" err="1">
                    <a:solidFill>
                      <a:srgbClr val="000000"/>
                    </a:solidFill>
                    <a:latin typeface="Courier New" charset="0"/>
                  </a:rPr>
                  <a:t>ap</a:t>
                </a:r>
                <a:r>
                  <a:rPr lang="en-US" dirty="0">
                    <a:solidFill>
                      <a:srgbClr val="000000"/>
                    </a:solidFill>
                    <a:latin typeface="Courier New" charset="0"/>
                  </a:rPr>
                  <a:t>-&gt;</a:t>
                </a:r>
                <a:r>
                  <a:rPr lang="en-US" dirty="0" smtClean="0">
                    <a:solidFill>
                      <a:srgbClr val="000000"/>
                    </a:solidFill>
                    <a:latin typeface="Courier New" charset="0"/>
                  </a:rPr>
                  <a:t>finish</a:t>
                </a:r>
                <a:r>
                  <a:rPr lang="en-US" smtClean="0">
                    <a:solidFill>
                      <a:srgbClr val="000000"/>
                    </a:solidFill>
                    <a:latin typeface="Courier New" charset="0"/>
                  </a:rPr>
                  <a:t>, visited)</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p:txBody>
          </p:sp>
        </p:grpSp>
        <p:sp>
          <p:nvSpPr>
            <p:cNvPr id="9" name="Rectangle 6"/>
            <p:cNvSpPr>
              <a:spLocks noChangeArrowheads="1"/>
            </p:cNvSpPr>
            <p:nvPr/>
          </p:nvSpPr>
          <p:spPr bwMode="auto">
            <a:xfrm>
              <a:off x="488950" y="2338010"/>
              <a:ext cx="8164513" cy="139579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a:t>
              </a:r>
              <a:r>
                <a:rPr lang="en-US" sz="2400" b="0" dirty="0">
                  <a:solidFill>
                    <a:srgbClr val="000000"/>
                  </a:solidFill>
                </a:rPr>
                <a:t>depth-first search algorithm requires some structure to keep track of nodes that have already been visited. </a:t>
              </a:r>
              <a:r>
                <a:rPr lang="en-US" sz="2400" b="0" dirty="0" smtClean="0">
                  <a:solidFill>
                    <a:srgbClr val="000000"/>
                  </a:solidFill>
                </a:rPr>
                <a:t> Common strategies </a:t>
              </a:r>
              <a:r>
                <a:rPr lang="en-US" sz="2400" b="0" dirty="0">
                  <a:solidFill>
                    <a:srgbClr val="000000"/>
                  </a:solidFill>
                </a:rPr>
                <a:t>are to include a </a:t>
              </a:r>
              <a:r>
                <a:rPr lang="en-US" sz="2000" dirty="0">
                  <a:solidFill>
                    <a:srgbClr val="000000"/>
                  </a:solidFill>
                  <a:latin typeface="Courier New" charset="0"/>
                </a:rPr>
                <a:t>visited</a:t>
              </a:r>
              <a:r>
                <a:rPr lang="en-US" sz="2400" b="0" dirty="0">
                  <a:solidFill>
                    <a:srgbClr val="000000"/>
                  </a:solidFill>
                </a:rPr>
                <a:t> flag in each node or to pass a set of visited nodes, as shown in the following code: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20827</TotalTime>
  <Words>7792</Words>
  <Application>Microsoft Macintosh PowerPoint</Application>
  <PresentationFormat>On-screen Show (4:3)</PresentationFormat>
  <Paragraphs>1153</Paragraphs>
  <Slides>44</Slides>
  <Notes>44</Notes>
  <HiddenSlides>0</HiddenSlides>
  <MMClips>0</MMClips>
  <ScaleCrop>false</ScaleCrop>
  <HeadingPairs>
    <vt:vector size="4" baseType="variant">
      <vt:variant>
        <vt:lpstr>Design Template</vt:lpstr>
      </vt:variant>
      <vt:variant>
        <vt:i4>5</vt:i4>
      </vt:variant>
      <vt:variant>
        <vt:lpstr>Slide Titles</vt:lpstr>
      </vt:variant>
      <vt:variant>
        <vt:i4>44</vt:i4>
      </vt:variant>
    </vt:vector>
  </HeadingPairs>
  <TitlesOfParts>
    <vt:vector size="49" baseType="lpstr">
      <vt:lpstr>Blank Presentation</vt:lpstr>
      <vt:lpstr>1_Blank Presentation</vt:lpstr>
      <vt:lpstr>2_Blank Presentation</vt:lpstr>
      <vt:lpstr>3_Blank Presentation</vt:lpstr>
      <vt:lpstr>4_Blank Presentation</vt:lpstr>
      <vt:lpstr>Graphs</vt:lpstr>
      <vt:lpstr>Examples of Graphs</vt:lpstr>
      <vt:lpstr>The Definition of a Graph</vt:lpstr>
      <vt:lpstr>Graph Terminology</vt:lpstr>
      <vt:lpstr>Designing a Graph Interface</vt:lpstr>
      <vt:lpstr>Three Strategies</vt:lpstr>
      <vt:lpstr>The low-level graphtypes.h Interface</vt:lpstr>
      <vt:lpstr>The low-level graphtypes.h Interface</vt:lpstr>
      <vt:lpstr>Depth-First Search</vt:lpstr>
      <vt:lpstr>Breadth-First Search</vt:lpstr>
      <vt:lpstr>The Middle Earth Graph</vt:lpstr>
      <vt:lpstr>Exercise: Depth-First Search</vt:lpstr>
      <vt:lpstr>Exercise: Breadth-First Search</vt:lpstr>
      <vt:lpstr>The class-based graph.h Interface</vt:lpstr>
      <vt:lpstr>The class-based graph.h Interface</vt:lpstr>
      <vt:lpstr>The class-based graph.h Interface</vt:lpstr>
      <vt:lpstr>The class-based graph.h Interface</vt:lpstr>
      <vt:lpstr>The class-based graph.h Interface</vt:lpstr>
      <vt:lpstr>The class-based graph.h Interface</vt:lpstr>
      <vt:lpstr>The class-based graph.h Interface</vt:lpstr>
      <vt:lpstr>The class-based graph.h Interface</vt:lpstr>
      <vt:lpstr>The Private Section of graph.h</vt:lpstr>
      <vt:lpstr>The Implementation Section</vt:lpstr>
      <vt:lpstr>Finding Shortest Paths</vt:lpstr>
      <vt:lpstr>Shortest Path</vt:lpstr>
      <vt:lpstr>Exercise: Dijkstra’s Algorithm</vt:lpstr>
      <vt:lpstr>Kruskal’s Algorithm</vt:lpstr>
      <vt:lpstr>Combining Sets in Kruskal’s Algorithm</vt:lpstr>
      <vt:lpstr>Exercise: Minimum Spanning Tree</vt:lpstr>
      <vt:lpstr>An Application of Kruskal’s Algorithm</vt:lpstr>
      <vt:lpstr>Google</vt:lpstr>
      <vt:lpstr>Page Rank</vt:lpstr>
      <vt:lpstr>Page Rank Algorithm</vt:lpstr>
      <vt:lpstr>Markov Processes</vt:lpstr>
      <vt:lpstr>Google’s Page Rank Algorithm</vt:lpstr>
      <vt:lpstr>The Page Rank Algorithm</vt:lpstr>
      <vt:lpstr>The Page Rank Algorithm</vt:lpstr>
      <vt:lpstr>The Page Rank Algorithm</vt:lpstr>
      <vt:lpstr>The Page Rank Algorithm</vt:lpstr>
      <vt:lpstr>The Page Rank Algorithm</vt:lpstr>
      <vt:lpstr>The Page Rank Algorithm</vt:lpstr>
      <vt:lpstr>The Page Rank Algorithm</vt:lpstr>
      <vt:lpstr>The Page Rank Algorithm</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115</cp:revision>
  <dcterms:created xsi:type="dcterms:W3CDTF">2014-07-04T06:37:10Z</dcterms:created>
  <dcterms:modified xsi:type="dcterms:W3CDTF">2014-07-04T07:01:45Z</dcterms:modified>
</cp:coreProperties>
</file>